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</p:sldMasterIdLst>
  <p:notesMasterIdLst>
    <p:notesMasterId r:id="rId18"/>
  </p:notesMasterIdLst>
  <p:sldIdLst>
    <p:sldId id="499" r:id="rId3"/>
    <p:sldId id="645" r:id="rId4"/>
    <p:sldId id="648" r:id="rId5"/>
    <p:sldId id="655" r:id="rId6"/>
    <p:sldId id="647" r:id="rId7"/>
    <p:sldId id="660" r:id="rId8"/>
    <p:sldId id="651" r:id="rId9"/>
    <p:sldId id="661" r:id="rId10"/>
    <p:sldId id="653" r:id="rId11"/>
    <p:sldId id="652" r:id="rId12"/>
    <p:sldId id="662" r:id="rId13"/>
    <p:sldId id="659" r:id="rId14"/>
    <p:sldId id="664" r:id="rId15"/>
    <p:sldId id="663" r:id="rId16"/>
    <p:sldId id="6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  <a:srgbClr val="CC00CC"/>
    <a:srgbClr val="0033CC"/>
    <a:srgbClr val="9900FF"/>
    <a:srgbClr val="FAC090"/>
    <a:srgbClr val="FFFF99"/>
    <a:srgbClr val="99FF99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69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C72A1-4250-49DC-ADFC-CF26900BD36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5B4E2-1CCC-478E-A73F-06DD21E5F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4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7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9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1213" y="1220788"/>
            <a:ext cx="5854700" cy="329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/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8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7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70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/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0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7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8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8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99C2204-EBDF-4626-B5D7-1BF3CE38F42A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3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58748C-3BD0-4F2E-8C9F-12DD84DBF895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200410-6C14-426D-97BA-DAC6C605E1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92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247B6A-A898-4211-A681-90B5E077698B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6ABBE7-0595-45FF-9E22-93EC990C58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631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980843-D465-4D51-9EDD-F5DDDA20FDCE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1FFC74-47C5-400E-A768-27D4C83D61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08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sri-10GlobeLogo_No-r_sRGBRe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4" y="365130"/>
            <a:ext cx="216958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833121" y="2428193"/>
            <a:ext cx="8525773" cy="914400"/>
          </a:xfrm>
        </p:spPr>
        <p:txBody>
          <a:bodyPr anchor="b">
            <a:noAutofit/>
          </a:bodyPr>
          <a:lstStyle>
            <a:lvl1pPr algn="ctr">
              <a:defRPr sz="25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28805" y="3465218"/>
            <a:ext cx="8534401" cy="914400"/>
          </a:xfrm>
          <a:noFill/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5DB57BD3-8EFD-44B9-AB75-6F4D5A157DE3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749414A3-C77B-4357-B078-E5192C9E5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30905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02CC9A20-9179-4DB6-8F19-BC9737F10084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4E82FB8C-BBD8-4EB8-BA94-B11CAE5813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304774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82630"/>
            <a:ext cx="10826496" cy="276999"/>
          </a:xfrm>
        </p:spPr>
        <p:txBody>
          <a:bodyPr/>
          <a:lstStyle>
            <a:lvl1pPr>
              <a:defRPr lang="en-US" sz="18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82625" y="1097310"/>
            <a:ext cx="10826496" cy="18466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93C51168-A0A4-4539-97D5-4EC9C78B7239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9B7D1623-7001-4DBC-9DDC-6FA8F526F3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899998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30"/>
            <a:ext cx="10826496" cy="276999"/>
          </a:xfrm>
          <a:noFill/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defRPr sz="1050"/>
            </a:lvl4pPr>
            <a:lvl5pPr>
              <a:lnSpc>
                <a:spcPts val="1350"/>
              </a:lnSpc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7267" y="6230951"/>
            <a:ext cx="10826495" cy="161583"/>
          </a:xfrm>
        </p:spPr>
        <p:txBody>
          <a:bodyPr anchor="b">
            <a:spAutoFit/>
          </a:bodyPr>
          <a:lstStyle>
            <a:lvl1pPr marL="0" marR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05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AD57CB25-013A-446D-AD79-573C9396F994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913EFC8D-12A3-4B03-8A24-56B219EA9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307503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77133" y="1514475"/>
            <a:ext cx="1219200" cy="914400"/>
          </a:xfrm>
          <a:prstGeom prst="rect">
            <a:avLst/>
          </a:prstGeom>
          <a:noFill/>
          <a:effectLst/>
        </p:spPr>
        <p:txBody>
          <a:bodyPr wrap="none" lIns="0" tIns="0" rIns="0" bIns="0"/>
          <a:lstStyle>
            <a:lvl1pPr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00" b="1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77133" y="1514475"/>
            <a:ext cx="1219200" cy="914400"/>
          </a:xfrm>
          <a:prstGeom prst="rect">
            <a:avLst/>
          </a:prstGeom>
          <a:noFill/>
          <a:effectLst/>
        </p:spPr>
        <p:txBody>
          <a:bodyPr wrap="none" lIns="0" tIns="0" rIns="0" bIns="0"/>
          <a:lstStyle>
            <a:lvl1pPr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00" b="1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2630"/>
            <a:ext cx="1082649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1097310"/>
            <a:ext cx="10826496" cy="184666"/>
          </a:xfrm>
        </p:spPr>
        <p:txBody>
          <a:bodyPr>
            <a:spAutoFit/>
          </a:bodyPr>
          <a:lstStyle>
            <a:lvl1pPr marL="0" indent="0" algn="l" defTabSz="3429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2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685800" y="6239222"/>
            <a:ext cx="10826496" cy="161583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5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200"/>
            </a:lvl2pPr>
            <a:lvl3pPr marL="0" indent="0" algn="r">
              <a:buNone/>
              <a:defRPr sz="1200"/>
            </a:lvl3pPr>
            <a:lvl4pPr marL="0" indent="0" algn="r">
              <a:buNone/>
              <a:defRPr sz="1200"/>
            </a:lvl4pPr>
            <a:lvl5pPr marL="0" indent="0" algn="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1D4A5B6E-1969-48D6-9B64-38FDDCB81F98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6A8B21A3-6AEB-446A-8531-29472BD150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247013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07AB9B72-AC7B-419A-AFA2-3EB1931DA43F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9CB937B2-A8A4-440A-B541-3D677EE244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328946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0B7DAFBA-0F07-4AA6-A3C5-8C6B7C5072DF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0D5692E2-4BE7-4ECC-AC2B-8BEB1A1B57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50221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CC25FF9C-933E-4675-8C29-A6A93AB08C72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D0311C59-F1CD-48AE-B1B3-D2815E8DF0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12409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9B9984-8317-45B3-8A6F-0C45418FECF7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B8EC56-A798-465F-9E53-B49C3D87E9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689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10"/>
          <p:cNvSpPr/>
          <p:nvPr/>
        </p:nvSpPr>
        <p:spPr bwMode="auto">
          <a:xfrm flipV="1">
            <a:off x="8866717" y="0"/>
            <a:ext cx="3325283" cy="686593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5" name="Parallelogram 10"/>
          <p:cNvSpPr/>
          <p:nvPr/>
        </p:nvSpPr>
        <p:spPr bwMode="auto">
          <a:xfrm rot="5400000" flipH="1">
            <a:off x="5083971" y="-5083968"/>
            <a:ext cx="2024063" cy="12192000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6" name="Parallelogram 10"/>
          <p:cNvSpPr/>
          <p:nvPr/>
        </p:nvSpPr>
        <p:spPr bwMode="auto">
          <a:xfrm rot="16200000" flipH="1" flipV="1">
            <a:off x="5083969" y="-250031"/>
            <a:ext cx="2024062" cy="12192000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3512743"/>
            <a:ext cx="8221903" cy="253916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917336"/>
            <a:ext cx="8683723" cy="553998"/>
          </a:xfrm>
        </p:spPr>
        <p:txBody>
          <a:bodyPr anchor="b"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6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B7AEC399-7C8C-4B2C-B670-51936E78DEBC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4C77D106-4BF9-4DA8-87FB-205E2F419B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42092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0"/>
          <p:cNvSpPr/>
          <p:nvPr/>
        </p:nvSpPr>
        <p:spPr bwMode="auto">
          <a:xfrm flipH="1">
            <a:off x="0" y="0"/>
            <a:ext cx="5496984" cy="686593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6" name="Parallelogram 10"/>
          <p:cNvSpPr/>
          <p:nvPr/>
        </p:nvSpPr>
        <p:spPr bwMode="auto">
          <a:xfrm rot="16200000" flipH="1" flipV="1">
            <a:off x="4707734" y="-626268"/>
            <a:ext cx="2776537" cy="12192000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10" name="Picture Placeholder 8"/>
          <p:cNvSpPr>
            <a:spLocks noGrp="1" noChangeAspect="1"/>
          </p:cNvSpPr>
          <p:nvPr>
            <p:ph type="pic" sz="quarter" idx="12"/>
          </p:nvPr>
        </p:nvSpPr>
        <p:spPr>
          <a:xfrm>
            <a:off x="684213" y="1757366"/>
            <a:ext cx="5943600" cy="334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35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6872" y="3582548"/>
            <a:ext cx="4527741" cy="253916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872" y="2640504"/>
            <a:ext cx="4527741" cy="877163"/>
          </a:xfrm>
        </p:spPr>
        <p:txBody>
          <a:bodyPr anchor="b"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85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6D4CA46A-A972-465A-B73C-896F51B4032C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8B832392-0023-454E-B81C-A808221733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15564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User Scree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20186FE6-3EDB-4ED6-BA3B-710FA3E3D820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EBE10BF2-2132-45AC-BCDB-7CE6154C7B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662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07" y="1251768"/>
            <a:ext cx="10367433" cy="2215991"/>
          </a:xfrm>
        </p:spPr>
        <p:txBody>
          <a:bodyPr anchor="b"/>
          <a:lstStyle>
            <a:lvl1pPr>
              <a:spcAft>
                <a:spcPts val="0"/>
              </a:spcAft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2307" y="3467761"/>
            <a:ext cx="10367433" cy="461665"/>
          </a:xfrm>
          <a:noFill/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3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0B97C1C0-D06E-441F-B04F-783457E809D7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5E7AE462-88DC-4EDD-B6EC-2796B21A3A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288485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2740863"/>
            <a:ext cx="7315200" cy="346249"/>
          </a:xfrm>
        </p:spPr>
        <p:txBody>
          <a:bodyPr anchor="b"/>
          <a:lstStyle>
            <a:lvl1pPr>
              <a:spcAft>
                <a:spcPts val="0"/>
              </a:spcAft>
              <a:defRPr sz="225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2284" y="3683197"/>
            <a:ext cx="7315200" cy="300082"/>
          </a:xfrm>
          <a:noFill/>
        </p:spPr>
        <p:txBody>
          <a:bodyPr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195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D0EB068E-92FC-493F-894A-4E8EE2144F39}" type="datetime1">
              <a:rPr lang="en-US" altLang="zh-CN"/>
              <a:pPr>
                <a:defRPr/>
              </a:pPr>
              <a:t>10/7/2019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SAFETY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eaLnBrk="0" hangingPunct="0">
              <a:defRPr smtClean="0"/>
            </a:lvl1pPr>
          </a:lstStyle>
          <a:p>
            <a:pPr>
              <a:defRPr/>
            </a:pPr>
            <a:fld id="{B926DBFF-F6FB-4114-92A6-9435FDC800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303844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>
      <p:bgPr>
        <a:solidFill>
          <a:srgbClr val="E0F4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sri-10GlobeLogo_TagLockup5_Slide_s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35" y="2085980"/>
            <a:ext cx="4188884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rallelogram 10"/>
          <p:cNvSpPr/>
          <p:nvPr/>
        </p:nvSpPr>
        <p:spPr bwMode="auto">
          <a:xfrm rot="5400000" flipV="1">
            <a:off x="5295900" y="-38100"/>
            <a:ext cx="1600200" cy="12192000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 flip="none" rotWithShape="1">
            <a:gsLst>
              <a:gs pos="100000">
                <a:srgbClr val="00B9F2"/>
              </a:gs>
              <a:gs pos="10000">
                <a:srgbClr val="053264"/>
              </a:gs>
            </a:gsLst>
            <a:lin ang="378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4" name="Parallelogram 10"/>
          <p:cNvSpPr/>
          <p:nvPr/>
        </p:nvSpPr>
        <p:spPr bwMode="auto">
          <a:xfrm flipH="1" flipV="1">
            <a:off x="3" y="0"/>
            <a:ext cx="3325284" cy="686593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025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90C19-24E0-4D28-99D8-1786293153D2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A486E1-E30D-4241-80BC-48A9D13AD0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911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0B33BA-61CD-4B49-A717-67D7A0CA9B5B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BB9C4E-7A4E-409B-8633-3C4636E4DA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7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F4647F-4C18-4969-8898-34BCE5210A85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1BA514-6D42-4895-8EEF-E70EBB8A61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80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FEFC79-C458-4A34-96DF-E5FD5BDC4A49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FC4389-A1A4-4408-8F17-05B8A5ECD4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58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B1523E-1C39-42B3-A441-E0A52E0F6758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4DC895-3DD6-4881-9BAD-93A4CA7037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257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42D2D2-E0B1-46FD-8E84-170383E1061D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4F0C07-AFB1-4689-A7FE-3542850CA5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90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3261C-70CB-49B9-BB94-544B3C53EF44}" type="datetimeFigureOut">
              <a:rPr lang="en-GB"/>
              <a:pPr>
                <a:defRPr/>
              </a:pPr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7EDB48-D0B6-4B83-8E90-F94FA4B61E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90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377">
              <a:defRPr/>
            </a:pPr>
            <a:fld id="{9B83D5BC-EC3F-4118-BAF5-51E2393BE387}" type="datetimeFigureOut">
              <a:rPr lang="en-GB"/>
              <a:pPr defTabSz="914377">
                <a:defRPr/>
              </a:pPr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377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600E5CE3-5D35-4F83-8C59-ADE9C8692E02}" type="slidenum">
              <a:rPr lang="en-GB" altLang="en-US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6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3" y="682630"/>
            <a:ext cx="10826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3" y="1828800"/>
            <a:ext cx="1036108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5"/>
            <a:ext cx="1435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342900" eaLnBrk="1" hangingPunct="1">
              <a:defRPr sz="6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1B300-029A-4152-9380-9D03025E8316}" type="datetime1">
              <a:rPr lang="en-US" altLang="zh-CN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10/7/2019</a:t>
            </a:fld>
            <a:endParaRPr lang="en-US" altLang="zh-CN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3" y="6356355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white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cs typeface="Arial" pitchFamily="34" charset="0"/>
              </a:rPr>
              <a:t>PUBLIC SAFETY</a:t>
            </a:r>
            <a:endParaRPr lang="en-US" dirty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552" y="6356355"/>
            <a:ext cx="463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342900" eaLnBrk="1" hangingPunct="1">
              <a:defRPr sz="6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E6012-9E1B-4516-877D-80650A5D04C6}" type="slidenum">
              <a:rPr lang="en-US" altLang="zh-CN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14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ransition spd="med">
    <p:fade/>
  </p:transition>
  <p:hf sldNum="0" hd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j-lt"/>
          <a:ea typeface="+mj-ea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defTabSz="3429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defTabSz="3429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defTabSz="3429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defTabSz="342900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31763" indent="-131763" algn="l" defTabSz="342900" rtl="0" eaLnBrk="0" fontAlgn="base" hangingPunct="0">
        <a:spcBef>
          <a:spcPts val="225"/>
        </a:spcBef>
        <a:spcAft>
          <a:spcPts val="450"/>
        </a:spcAft>
        <a:buClr>
          <a:srgbClr val="5ED9FF"/>
        </a:buClr>
        <a:buSzPct val="80000"/>
        <a:buFont typeface="Arial" pitchFamily="34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342900" indent="-130175" algn="l" defTabSz="342900" rtl="0" eaLnBrk="0" fontAlgn="base" hangingPunct="0">
        <a:spcBef>
          <a:spcPct val="0"/>
        </a:spcBef>
        <a:spcAft>
          <a:spcPts val="450"/>
        </a:spcAft>
        <a:buClr>
          <a:srgbClr val="5ED9FF"/>
        </a:buClr>
        <a:buSzPct val="80000"/>
        <a:buFont typeface="Lucida Grande"/>
        <a:buChar char="-"/>
        <a:defRPr sz="13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595313" indent="-130175" algn="l" defTabSz="342900" rtl="0" eaLnBrk="0" fontAlgn="base" hangingPunct="0">
        <a:spcBef>
          <a:spcPct val="0"/>
        </a:spcBef>
        <a:spcAft>
          <a:spcPts val="450"/>
        </a:spcAft>
        <a:buClr>
          <a:srgbClr val="5ED9FF"/>
        </a:buClr>
        <a:buSzPct val="80000"/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911225" indent="-130175" algn="l" defTabSz="342900" rtl="0" eaLnBrk="0" fontAlgn="base" hangingPunct="0">
        <a:lnSpc>
          <a:spcPts val="1350"/>
        </a:lnSpc>
        <a:spcBef>
          <a:spcPct val="0"/>
        </a:spcBef>
        <a:spcAft>
          <a:spcPts val="450"/>
        </a:spcAft>
        <a:buClr>
          <a:srgbClr val="5ED9FF"/>
        </a:buClr>
        <a:buSzPct val="80000"/>
        <a:buFont typeface="Lucida Grande"/>
        <a:buChar char="-"/>
        <a:defRPr sz="10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158875" indent="-131763" algn="l" defTabSz="342900" rtl="0" eaLnBrk="0" fontAlgn="base" hangingPunct="0">
        <a:lnSpc>
          <a:spcPts val="1425"/>
        </a:lnSpc>
        <a:spcBef>
          <a:spcPct val="0"/>
        </a:spcBef>
        <a:spcAft>
          <a:spcPts val="450"/>
        </a:spcAft>
        <a:buClr>
          <a:srgbClr val="5ED9FF"/>
        </a:buClr>
        <a:buSzPct val="80000"/>
        <a:buFont typeface="Lucida Grande"/>
        <a:buChar char="-"/>
        <a:defRPr lang="en-US" sz="10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329929" indent="-133350" algn="l" defTabSz="301229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tabLst>
          <a:tab pos="1113235" algn="l"/>
        </a:tabLst>
        <a:defRPr sz="1050" b="1" kern="1200">
          <a:solidFill>
            <a:schemeClr val="tx1"/>
          </a:solidFill>
          <a:latin typeface="Arial"/>
          <a:ea typeface="+mn-ea"/>
          <a:cs typeface="Arial"/>
        </a:defRPr>
      </a:lvl6pPr>
      <a:lvl7pPr marL="1546622" indent="-132160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7pPr>
      <a:lvl8pPr marL="1714500" indent="-129779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8pPr>
      <a:lvl9pPr marL="1839516" indent="-122635" algn="l" defTabSz="342900" rtl="0" eaLnBrk="1" latinLnBrk="0" hangingPunct="1">
        <a:lnSpc>
          <a:spcPts val="1275"/>
        </a:lnSpc>
        <a:spcBef>
          <a:spcPts val="225"/>
        </a:spcBef>
        <a:spcAft>
          <a:spcPts val="225"/>
        </a:spcAft>
        <a:buSzPct val="80000"/>
        <a:buFont typeface="Lucida Grande"/>
        <a:buChar char="-"/>
        <a:defRPr sz="105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4113" y="4799089"/>
            <a:ext cx="12163779" cy="15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377" eaLnBrk="1" fontAlgn="base" hangingPunct="1">
              <a:lnSpc>
                <a:spcPts val="17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Greg Scott, UN-GGIM Secretariat</a:t>
            </a:r>
            <a:endParaRPr lang="en-US" altLang="en-US" sz="2000" b="1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 defTabSz="914377" eaLnBrk="1" fontAlgn="base" hangingPunct="1">
              <a:lnSpc>
                <a:spcPts val="17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Environmental Statistics and Geospatial Information Branch</a:t>
            </a:r>
          </a:p>
          <a:p>
            <a:pPr algn="ctr" defTabSz="914377" eaLnBrk="1" fontAlgn="base" hangingPunct="1">
              <a:lnSpc>
                <a:spcPts val="17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United Nations Statistics Division</a:t>
            </a:r>
          </a:p>
          <a:p>
            <a:pPr algn="ctr" defTabSz="914377" eaLnBrk="1" fontAlgn="base" hangingPunct="1">
              <a:lnSpc>
                <a:spcPts val="17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Department of Economic and Social Affairs</a:t>
            </a:r>
          </a:p>
          <a:p>
            <a:pPr algn="ctr" defTabSz="914377" eaLnBrk="1" fontAlgn="base" hangingPunct="1">
              <a:lnSpc>
                <a:spcPts val="17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United Nations, New York</a:t>
            </a:r>
          </a:p>
        </p:txBody>
      </p:sp>
      <p:grpSp>
        <p:nvGrpSpPr>
          <p:cNvPr id="21" name="Group 1"/>
          <p:cNvGrpSpPr>
            <a:grpSpLocks/>
          </p:cNvGrpSpPr>
          <p:nvPr/>
        </p:nvGrpSpPr>
        <p:grpSpPr bwMode="auto">
          <a:xfrm>
            <a:off x="0" y="-17284"/>
            <a:ext cx="12192000" cy="1959802"/>
            <a:chOff x="0" y="-11113"/>
            <a:chExt cx="9144000" cy="1349376"/>
          </a:xfrm>
        </p:grpSpPr>
        <p:pic>
          <p:nvPicPr>
            <p:cNvPr id="22" name="Picture 2" descr="https://sustainabledevelopment.un.org/content/images/image18_347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113"/>
              <a:ext cx="4000500" cy="134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http://www.fourjandals.com/wp-content/uploads/2011/10/Population-Growt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13" y="-11113"/>
              <a:ext cx="2405062" cy="134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http://www.seajester.eq8r.net/maps/World_OceanFloor_topo_green_brown_1440x72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975" y="-11113"/>
              <a:ext cx="2740025" cy="134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 descr="sdgsummi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954">
            <a:off x="58193" y="1094897"/>
            <a:ext cx="2483004" cy="3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0" y="3123555"/>
            <a:ext cx="12192000" cy="14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Challenges, Changes and Opportunities</a:t>
            </a:r>
          </a:p>
          <a:p>
            <a:pPr algn="ctr" defTabSz="914377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 International Response - Global</a:t>
            </a:r>
            <a:endParaRPr lang="en-US" altLang="en-US" sz="3600" b="1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Y:\SSB\GGIM\Logo\GGIM Jigsa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772" r="16424" b="4968"/>
          <a:stretch/>
        </p:blipFill>
        <p:spPr bwMode="auto">
          <a:xfrm>
            <a:off x="10251743" y="4323684"/>
            <a:ext cx="1642170" cy="16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2480" y="2038136"/>
            <a:ext cx="2407040" cy="9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1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077" t="17445" r="11690" b="299"/>
          <a:stretch/>
        </p:blipFill>
        <p:spPr>
          <a:xfrm>
            <a:off x="1144415" y="15876"/>
            <a:ext cx="10805157" cy="58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1026" name="Picture 2" descr="Image result for SDG 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" y="618014"/>
            <a:ext cx="2633540" cy="51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5127"/>
          <a:stretch/>
        </p:blipFill>
        <p:spPr>
          <a:xfrm>
            <a:off x="2681831" y="677831"/>
            <a:ext cx="2924053" cy="5056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4905"/>
          <a:stretch/>
        </p:blipFill>
        <p:spPr>
          <a:xfrm>
            <a:off x="5734676" y="660492"/>
            <a:ext cx="2829776" cy="5119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タイトル 1"/>
          <p:cNvSpPr>
            <a:spLocks/>
          </p:cNvSpPr>
          <p:nvPr/>
        </p:nvSpPr>
        <p:spPr bwMode="auto">
          <a:xfrm>
            <a:off x="0" y="1"/>
            <a:ext cx="12192000" cy="6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Changes and </a:t>
            </a: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Opportunities 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496" y="618014"/>
            <a:ext cx="3370659" cy="52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D376BD1-61EC-4298-8C3F-8D30AB880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48" t="21285" r="28428" b="19968"/>
          <a:stretch/>
        </p:blipFill>
        <p:spPr>
          <a:xfrm>
            <a:off x="2561415" y="458042"/>
            <a:ext cx="5962631" cy="48618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3715" y="5725271"/>
            <a:ext cx="7594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http://ggim.un.org/UN-GGIM-Intergrated-geospatial-information-framework/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545" y="-21637"/>
            <a:ext cx="2474134" cy="3360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207" y="1912243"/>
            <a:ext cx="2563908" cy="420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6" y="-43882"/>
            <a:ext cx="2464773" cy="57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sp>
        <p:nvSpPr>
          <p:cNvPr id="38" name="Flowchart: Connector 37">
            <a:extLst>
              <a:ext uri="{FF2B5EF4-FFF2-40B4-BE49-F238E27FC236}">
                <a16:creationId xmlns="" xmlns:a16="http://schemas.microsoft.com/office/drawing/2014/main" id="{06736176-9798-4503-9962-E4A68E7633FF}"/>
              </a:ext>
            </a:extLst>
          </p:cNvPr>
          <p:cNvSpPr/>
          <p:nvPr/>
        </p:nvSpPr>
        <p:spPr>
          <a:xfrm>
            <a:off x="4264975" y="3775940"/>
            <a:ext cx="424690" cy="396031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="" xmlns:a16="http://schemas.microsoft.com/office/drawing/2014/main" id="{61267301-9024-4059-AD30-12749D8994F1}"/>
              </a:ext>
            </a:extLst>
          </p:cNvPr>
          <p:cNvSpPr/>
          <p:nvPr/>
        </p:nvSpPr>
        <p:spPr>
          <a:xfrm>
            <a:off x="1609367" y="4591518"/>
            <a:ext cx="424690" cy="396031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37" y="187326"/>
            <a:ext cx="200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9 Strategic Pathways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36" y="279624"/>
            <a:ext cx="9396163" cy="5666133"/>
            <a:chOff x="1220836" y="90849"/>
            <a:chExt cx="9450039" cy="5969867"/>
          </a:xfrm>
        </p:grpSpPr>
        <p:grpSp>
          <p:nvGrpSpPr>
            <p:cNvPr id="16" name="Group 15"/>
            <p:cNvGrpSpPr/>
            <p:nvPr/>
          </p:nvGrpSpPr>
          <p:grpSpPr>
            <a:xfrm>
              <a:off x="4022339" y="90849"/>
              <a:ext cx="6648536" cy="5969867"/>
              <a:chOff x="5102772" y="59687"/>
              <a:chExt cx="6648536" cy="596986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38406" y="59687"/>
                <a:ext cx="6612902" cy="5926543"/>
              </a:xfrm>
              <a:prstGeom prst="rect">
                <a:avLst/>
              </a:prstGeom>
              <a:noFill/>
              <a:ln w="38100" cap="flat" cmpd="sng" algn="ctr">
                <a:solidFill>
                  <a:srgbClr val="0066C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AU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102772" y="71986"/>
                <a:ext cx="6640774" cy="5957568"/>
                <a:chOff x="5102772" y="71986"/>
                <a:chExt cx="6640774" cy="5957568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102772" y="71986"/>
                  <a:ext cx="66244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2000" b="1" i="1" kern="0" dirty="0">
                      <a:solidFill>
                        <a:srgbClr val="3333CC"/>
                      </a:solidFill>
                    </a:rPr>
                    <a:t>Knowledge   ▪   Decisions   ▪   Development</a:t>
                  </a:r>
                  <a:endParaRPr lang="en-AU" sz="2000" b="1" i="1" kern="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E047AD42-5B69-4EA3-9F18-A5321802B6C1}"/>
                    </a:ext>
                  </a:extLst>
                </p:cNvPr>
                <p:cNvSpPr txBox="1"/>
                <p:nvPr/>
              </p:nvSpPr>
              <p:spPr>
                <a:xfrm rot="5400000">
                  <a:off x="8567234" y="2853241"/>
                  <a:ext cx="592173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2200" b="1" i="1" kern="0" dirty="0">
                      <a:solidFill>
                        <a:srgbClr val="3333CC"/>
                      </a:solidFill>
                    </a:rPr>
                    <a:t>Users   ▪   Citizens   ▪   Access</a:t>
                  </a:r>
                  <a:endParaRPr lang="en-AU" sz="2200" b="1" i="1" kern="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C5952E33-8282-4A8C-8E9A-BEB0C13176DB}"/>
                    </a:ext>
                  </a:extLst>
                </p:cNvPr>
                <p:cNvSpPr txBox="1"/>
                <p:nvPr/>
              </p:nvSpPr>
              <p:spPr>
                <a:xfrm rot="16200000">
                  <a:off x="2400329" y="2853239"/>
                  <a:ext cx="592173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200" b="1" i="1" kern="0" dirty="0">
                      <a:solidFill>
                        <a:srgbClr val="3333CC"/>
                      </a:solidFill>
                    </a:rPr>
                    <a:t>Technology   ▪   Applications   ▪   Value</a:t>
                  </a:r>
                  <a:endParaRPr lang="en-AU" sz="2200" b="1" i="1" kern="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E7A42823-76E3-4F95-9DB0-352A116D71C9}"/>
                    </a:ext>
                  </a:extLst>
                </p:cNvPr>
                <p:cNvSpPr txBox="1"/>
                <p:nvPr/>
              </p:nvSpPr>
              <p:spPr>
                <a:xfrm>
                  <a:off x="5114342" y="5593346"/>
                  <a:ext cx="66129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i="1" kern="0" dirty="0">
                      <a:solidFill>
                        <a:srgbClr val="3333CC"/>
                      </a:solidFill>
                    </a:rPr>
                    <a:t>Society   ▪   Economy   ▪   Environment</a:t>
                  </a:r>
                  <a:endParaRPr lang="en-AU" sz="2000" b="1" i="1" kern="0" dirty="0">
                    <a:solidFill>
                      <a:srgbClr val="3333CC"/>
                    </a:solidFill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5592223" y="460744"/>
                  <a:ext cx="5808054" cy="5186531"/>
                  <a:chOff x="7702556" y="352929"/>
                  <a:chExt cx="5808054" cy="5186531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="" xmlns:a16="http://schemas.microsoft.com/office/drawing/2014/main" id="{8D2D53B2-0794-DD4F-82C8-FC2CF9A14D45}"/>
                      </a:ext>
                    </a:extLst>
                  </p:cNvPr>
                  <p:cNvGrpSpPr/>
                  <p:nvPr/>
                </p:nvGrpSpPr>
                <p:grpSpPr>
                  <a:xfrm>
                    <a:off x="7702556" y="352929"/>
                    <a:ext cx="5691471" cy="5186531"/>
                    <a:chOff x="3702730" y="1039399"/>
                    <a:chExt cx="4721150" cy="4712493"/>
                  </a:xfrm>
                </p:grpSpPr>
                <p:sp>
                  <p:nvSpPr>
                    <p:cNvPr id="43" name="Freeform 5">
                      <a:extLst>
                        <a:ext uri="{FF2B5EF4-FFF2-40B4-BE49-F238E27FC236}">
                          <a16:creationId xmlns="" xmlns:a16="http://schemas.microsoft.com/office/drawing/2014/main" id="{54171FA0-44B4-F049-9D77-9EF47B49AC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0592" y="2611817"/>
                      <a:ext cx="1571625" cy="1887538"/>
                    </a:xfrm>
                    <a:custGeom>
                      <a:avLst/>
                      <a:gdLst>
                        <a:gd name="T0" fmla="*/ 1810 w 1979"/>
                        <a:gd name="T1" fmla="*/ 795 h 2378"/>
                        <a:gd name="T2" fmla="*/ 1859 w 1979"/>
                        <a:gd name="T3" fmla="*/ 816 h 2378"/>
                        <a:gd name="T4" fmla="*/ 1901 w 1979"/>
                        <a:gd name="T5" fmla="*/ 859 h 2378"/>
                        <a:gd name="T6" fmla="*/ 1925 w 1979"/>
                        <a:gd name="T7" fmla="*/ 897 h 2378"/>
                        <a:gd name="T8" fmla="*/ 1964 w 1979"/>
                        <a:gd name="T9" fmla="*/ 912 h 2378"/>
                        <a:gd name="T10" fmla="*/ 1131 w 1979"/>
                        <a:gd name="T11" fmla="*/ 0 h 2378"/>
                        <a:gd name="T12" fmla="*/ 1125 w 1979"/>
                        <a:gd name="T13" fmla="*/ 24 h 2378"/>
                        <a:gd name="T14" fmla="*/ 1152 w 1979"/>
                        <a:gd name="T15" fmla="*/ 58 h 2378"/>
                        <a:gd name="T16" fmla="*/ 1191 w 1979"/>
                        <a:gd name="T17" fmla="*/ 82 h 2378"/>
                        <a:gd name="T18" fmla="*/ 1229 w 1979"/>
                        <a:gd name="T19" fmla="*/ 125 h 2378"/>
                        <a:gd name="T20" fmla="*/ 1245 w 1979"/>
                        <a:gd name="T21" fmla="*/ 178 h 2378"/>
                        <a:gd name="T22" fmla="*/ 1242 w 1979"/>
                        <a:gd name="T23" fmla="*/ 231 h 2378"/>
                        <a:gd name="T24" fmla="*/ 1208 w 1979"/>
                        <a:gd name="T25" fmla="*/ 297 h 2378"/>
                        <a:gd name="T26" fmla="*/ 1145 w 1979"/>
                        <a:gd name="T27" fmla="*/ 348 h 2378"/>
                        <a:gd name="T28" fmla="*/ 1063 w 1979"/>
                        <a:gd name="T29" fmla="*/ 375 h 2378"/>
                        <a:gd name="T30" fmla="*/ 994 w 1979"/>
                        <a:gd name="T31" fmla="*/ 378 h 2378"/>
                        <a:gd name="T32" fmla="*/ 907 w 1979"/>
                        <a:gd name="T33" fmla="*/ 357 h 2378"/>
                        <a:gd name="T34" fmla="*/ 840 w 1979"/>
                        <a:gd name="T35" fmla="*/ 312 h 2378"/>
                        <a:gd name="T36" fmla="*/ 798 w 1979"/>
                        <a:gd name="T37" fmla="*/ 249 h 2378"/>
                        <a:gd name="T38" fmla="*/ 788 w 1979"/>
                        <a:gd name="T39" fmla="*/ 194 h 2378"/>
                        <a:gd name="T40" fmla="*/ 800 w 1979"/>
                        <a:gd name="T41" fmla="*/ 136 h 2378"/>
                        <a:gd name="T42" fmla="*/ 828 w 1979"/>
                        <a:gd name="T43" fmla="*/ 95 h 2378"/>
                        <a:gd name="T44" fmla="*/ 868 w 1979"/>
                        <a:gd name="T45" fmla="*/ 65 h 2378"/>
                        <a:gd name="T46" fmla="*/ 906 w 1979"/>
                        <a:gd name="T47" fmla="*/ 33 h 2378"/>
                        <a:gd name="T48" fmla="*/ 903 w 1979"/>
                        <a:gd name="T49" fmla="*/ 0 h 2378"/>
                        <a:gd name="T50" fmla="*/ 856 w 1979"/>
                        <a:gd name="T51" fmla="*/ 1982 h 2378"/>
                        <a:gd name="T52" fmla="*/ 894 w 1979"/>
                        <a:gd name="T53" fmla="*/ 1991 h 2378"/>
                        <a:gd name="T54" fmla="*/ 909 w 1979"/>
                        <a:gd name="T55" fmla="*/ 2013 h 2378"/>
                        <a:gd name="T56" fmla="*/ 900 w 1979"/>
                        <a:gd name="T57" fmla="*/ 2039 h 2378"/>
                        <a:gd name="T58" fmla="*/ 868 w 1979"/>
                        <a:gd name="T59" fmla="*/ 2064 h 2378"/>
                        <a:gd name="T60" fmla="*/ 828 w 1979"/>
                        <a:gd name="T61" fmla="*/ 2095 h 2378"/>
                        <a:gd name="T62" fmla="*/ 800 w 1979"/>
                        <a:gd name="T63" fmla="*/ 2134 h 2378"/>
                        <a:gd name="T64" fmla="*/ 788 w 1979"/>
                        <a:gd name="T65" fmla="*/ 2193 h 2378"/>
                        <a:gd name="T66" fmla="*/ 798 w 1979"/>
                        <a:gd name="T67" fmla="*/ 2248 h 2378"/>
                        <a:gd name="T68" fmla="*/ 840 w 1979"/>
                        <a:gd name="T69" fmla="*/ 2311 h 2378"/>
                        <a:gd name="T70" fmla="*/ 907 w 1979"/>
                        <a:gd name="T71" fmla="*/ 2356 h 2378"/>
                        <a:gd name="T72" fmla="*/ 994 w 1979"/>
                        <a:gd name="T73" fmla="*/ 2376 h 2378"/>
                        <a:gd name="T74" fmla="*/ 1063 w 1979"/>
                        <a:gd name="T75" fmla="*/ 2374 h 2378"/>
                        <a:gd name="T76" fmla="*/ 1145 w 1979"/>
                        <a:gd name="T77" fmla="*/ 2347 h 2378"/>
                        <a:gd name="T78" fmla="*/ 1206 w 1979"/>
                        <a:gd name="T79" fmla="*/ 2296 h 2378"/>
                        <a:gd name="T80" fmla="*/ 1242 w 1979"/>
                        <a:gd name="T81" fmla="*/ 2230 h 2378"/>
                        <a:gd name="T82" fmla="*/ 1245 w 1979"/>
                        <a:gd name="T83" fmla="*/ 2178 h 2378"/>
                        <a:gd name="T84" fmla="*/ 1227 w 1979"/>
                        <a:gd name="T85" fmla="*/ 2124 h 2378"/>
                        <a:gd name="T86" fmla="*/ 1191 w 1979"/>
                        <a:gd name="T87" fmla="*/ 2081 h 2378"/>
                        <a:gd name="T88" fmla="*/ 1155 w 1979"/>
                        <a:gd name="T89" fmla="*/ 2058 h 2378"/>
                        <a:gd name="T90" fmla="*/ 1128 w 1979"/>
                        <a:gd name="T91" fmla="*/ 2033 h 2378"/>
                        <a:gd name="T92" fmla="*/ 1127 w 1979"/>
                        <a:gd name="T93" fmla="*/ 2006 h 2378"/>
                        <a:gd name="T94" fmla="*/ 1146 w 1979"/>
                        <a:gd name="T95" fmla="*/ 1988 h 2378"/>
                        <a:gd name="T96" fmla="*/ 1979 w 1979"/>
                        <a:gd name="T97" fmla="*/ 1982 h 2378"/>
                        <a:gd name="T98" fmla="*/ 1964 w 1979"/>
                        <a:gd name="T99" fmla="*/ 1130 h 2378"/>
                        <a:gd name="T100" fmla="*/ 1925 w 1979"/>
                        <a:gd name="T101" fmla="*/ 1143 h 2378"/>
                        <a:gd name="T102" fmla="*/ 1901 w 1979"/>
                        <a:gd name="T103" fmla="*/ 1182 h 2378"/>
                        <a:gd name="T104" fmla="*/ 1859 w 1979"/>
                        <a:gd name="T105" fmla="*/ 1224 h 2378"/>
                        <a:gd name="T106" fmla="*/ 1810 w 1979"/>
                        <a:gd name="T107" fmla="*/ 1246 h 2378"/>
                        <a:gd name="T108" fmla="*/ 1759 w 1979"/>
                        <a:gd name="T109" fmla="*/ 1248 h 2378"/>
                        <a:gd name="T110" fmla="*/ 1690 w 1979"/>
                        <a:gd name="T111" fmla="*/ 1222 h 2378"/>
                        <a:gd name="T112" fmla="*/ 1637 w 1979"/>
                        <a:gd name="T113" fmla="*/ 1166 h 2378"/>
                        <a:gd name="T114" fmla="*/ 1602 w 1979"/>
                        <a:gd name="T115" fmla="*/ 1088 h 2378"/>
                        <a:gd name="T116" fmla="*/ 1595 w 1979"/>
                        <a:gd name="T117" fmla="*/ 1021 h 2378"/>
                        <a:gd name="T118" fmla="*/ 1610 w 1979"/>
                        <a:gd name="T119" fmla="*/ 931 h 2378"/>
                        <a:gd name="T120" fmla="*/ 1649 w 1979"/>
                        <a:gd name="T121" fmla="*/ 858 h 2378"/>
                        <a:gd name="T122" fmla="*/ 1707 w 1979"/>
                        <a:gd name="T123" fmla="*/ 808 h 2378"/>
                        <a:gd name="T124" fmla="*/ 1779 w 1979"/>
                        <a:gd name="T125" fmla="*/ 790 h 23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979" h="2378">
                          <a:moveTo>
                            <a:pt x="1779" y="790"/>
                          </a:moveTo>
                          <a:lnTo>
                            <a:pt x="1779" y="790"/>
                          </a:lnTo>
                          <a:lnTo>
                            <a:pt x="1795" y="792"/>
                          </a:lnTo>
                          <a:lnTo>
                            <a:pt x="1810" y="795"/>
                          </a:lnTo>
                          <a:lnTo>
                            <a:pt x="1825" y="798"/>
                          </a:lnTo>
                          <a:lnTo>
                            <a:pt x="1837" y="804"/>
                          </a:lnTo>
                          <a:lnTo>
                            <a:pt x="1849" y="810"/>
                          </a:lnTo>
                          <a:lnTo>
                            <a:pt x="1859" y="816"/>
                          </a:lnTo>
                          <a:lnTo>
                            <a:pt x="1868" y="823"/>
                          </a:lnTo>
                          <a:lnTo>
                            <a:pt x="1877" y="831"/>
                          </a:lnTo>
                          <a:lnTo>
                            <a:pt x="1891" y="846"/>
                          </a:lnTo>
                          <a:lnTo>
                            <a:pt x="1901" y="859"/>
                          </a:lnTo>
                          <a:lnTo>
                            <a:pt x="1909" y="871"/>
                          </a:lnTo>
                          <a:lnTo>
                            <a:pt x="1909" y="871"/>
                          </a:lnTo>
                          <a:lnTo>
                            <a:pt x="1916" y="886"/>
                          </a:lnTo>
                          <a:lnTo>
                            <a:pt x="1925" y="897"/>
                          </a:lnTo>
                          <a:lnTo>
                            <a:pt x="1936" y="906"/>
                          </a:lnTo>
                          <a:lnTo>
                            <a:pt x="1945" y="910"/>
                          </a:lnTo>
                          <a:lnTo>
                            <a:pt x="1955" y="913"/>
                          </a:lnTo>
                          <a:lnTo>
                            <a:pt x="1964" y="912"/>
                          </a:lnTo>
                          <a:lnTo>
                            <a:pt x="1972" y="907"/>
                          </a:lnTo>
                          <a:lnTo>
                            <a:pt x="1979" y="900"/>
                          </a:lnTo>
                          <a:lnTo>
                            <a:pt x="1979" y="0"/>
                          </a:lnTo>
                          <a:lnTo>
                            <a:pt x="1131" y="0"/>
                          </a:lnTo>
                          <a:lnTo>
                            <a:pt x="1131" y="0"/>
                          </a:lnTo>
                          <a:lnTo>
                            <a:pt x="1127" y="7"/>
                          </a:lnTo>
                          <a:lnTo>
                            <a:pt x="1125" y="15"/>
                          </a:lnTo>
                          <a:lnTo>
                            <a:pt x="1125" y="24"/>
                          </a:lnTo>
                          <a:lnTo>
                            <a:pt x="1128" y="33"/>
                          </a:lnTo>
                          <a:lnTo>
                            <a:pt x="1134" y="42"/>
                          </a:lnTo>
                          <a:lnTo>
                            <a:pt x="1142" y="50"/>
                          </a:lnTo>
                          <a:lnTo>
                            <a:pt x="1152" y="58"/>
                          </a:lnTo>
                          <a:lnTo>
                            <a:pt x="1166" y="65"/>
                          </a:lnTo>
                          <a:lnTo>
                            <a:pt x="1166" y="65"/>
                          </a:lnTo>
                          <a:lnTo>
                            <a:pt x="1179" y="73"/>
                          </a:lnTo>
                          <a:lnTo>
                            <a:pt x="1191" y="82"/>
                          </a:lnTo>
                          <a:lnTo>
                            <a:pt x="1206" y="95"/>
                          </a:lnTo>
                          <a:lnTo>
                            <a:pt x="1214" y="104"/>
                          </a:lnTo>
                          <a:lnTo>
                            <a:pt x="1221" y="113"/>
                          </a:lnTo>
                          <a:lnTo>
                            <a:pt x="1229" y="125"/>
                          </a:lnTo>
                          <a:lnTo>
                            <a:pt x="1235" y="136"/>
                          </a:lnTo>
                          <a:lnTo>
                            <a:pt x="1239" y="149"/>
                          </a:lnTo>
                          <a:lnTo>
                            <a:pt x="1244" y="163"/>
                          </a:lnTo>
                          <a:lnTo>
                            <a:pt x="1245" y="178"/>
                          </a:lnTo>
                          <a:lnTo>
                            <a:pt x="1247" y="194"/>
                          </a:lnTo>
                          <a:lnTo>
                            <a:pt x="1247" y="194"/>
                          </a:lnTo>
                          <a:lnTo>
                            <a:pt x="1245" y="213"/>
                          </a:lnTo>
                          <a:lnTo>
                            <a:pt x="1242" y="231"/>
                          </a:lnTo>
                          <a:lnTo>
                            <a:pt x="1236" y="249"/>
                          </a:lnTo>
                          <a:lnTo>
                            <a:pt x="1229" y="266"/>
                          </a:lnTo>
                          <a:lnTo>
                            <a:pt x="1218" y="282"/>
                          </a:lnTo>
                          <a:lnTo>
                            <a:pt x="1208" y="297"/>
                          </a:lnTo>
                          <a:lnTo>
                            <a:pt x="1194" y="312"/>
                          </a:lnTo>
                          <a:lnTo>
                            <a:pt x="1179" y="326"/>
                          </a:lnTo>
                          <a:lnTo>
                            <a:pt x="1163" y="336"/>
                          </a:lnTo>
                          <a:lnTo>
                            <a:pt x="1145" y="348"/>
                          </a:lnTo>
                          <a:lnTo>
                            <a:pt x="1127" y="357"/>
                          </a:lnTo>
                          <a:lnTo>
                            <a:pt x="1106" y="364"/>
                          </a:lnTo>
                          <a:lnTo>
                            <a:pt x="1085" y="370"/>
                          </a:lnTo>
                          <a:lnTo>
                            <a:pt x="1063" y="375"/>
                          </a:lnTo>
                          <a:lnTo>
                            <a:pt x="1040" y="378"/>
                          </a:lnTo>
                          <a:lnTo>
                            <a:pt x="1018" y="379"/>
                          </a:lnTo>
                          <a:lnTo>
                            <a:pt x="1018" y="379"/>
                          </a:lnTo>
                          <a:lnTo>
                            <a:pt x="994" y="378"/>
                          </a:lnTo>
                          <a:lnTo>
                            <a:pt x="972" y="375"/>
                          </a:lnTo>
                          <a:lnTo>
                            <a:pt x="949" y="370"/>
                          </a:lnTo>
                          <a:lnTo>
                            <a:pt x="928" y="364"/>
                          </a:lnTo>
                          <a:lnTo>
                            <a:pt x="907" y="357"/>
                          </a:lnTo>
                          <a:lnTo>
                            <a:pt x="889" y="348"/>
                          </a:lnTo>
                          <a:lnTo>
                            <a:pt x="871" y="336"/>
                          </a:lnTo>
                          <a:lnTo>
                            <a:pt x="855" y="326"/>
                          </a:lnTo>
                          <a:lnTo>
                            <a:pt x="840" y="312"/>
                          </a:lnTo>
                          <a:lnTo>
                            <a:pt x="827" y="297"/>
                          </a:lnTo>
                          <a:lnTo>
                            <a:pt x="816" y="282"/>
                          </a:lnTo>
                          <a:lnTo>
                            <a:pt x="806" y="266"/>
                          </a:lnTo>
                          <a:lnTo>
                            <a:pt x="798" y="249"/>
                          </a:lnTo>
                          <a:lnTo>
                            <a:pt x="792" y="231"/>
                          </a:lnTo>
                          <a:lnTo>
                            <a:pt x="789" y="213"/>
                          </a:lnTo>
                          <a:lnTo>
                            <a:pt x="788" y="194"/>
                          </a:lnTo>
                          <a:lnTo>
                            <a:pt x="788" y="194"/>
                          </a:lnTo>
                          <a:lnTo>
                            <a:pt x="789" y="178"/>
                          </a:lnTo>
                          <a:lnTo>
                            <a:pt x="791" y="163"/>
                          </a:lnTo>
                          <a:lnTo>
                            <a:pt x="795" y="149"/>
                          </a:lnTo>
                          <a:lnTo>
                            <a:pt x="800" y="136"/>
                          </a:lnTo>
                          <a:lnTo>
                            <a:pt x="807" y="125"/>
                          </a:lnTo>
                          <a:lnTo>
                            <a:pt x="813" y="113"/>
                          </a:lnTo>
                          <a:lnTo>
                            <a:pt x="821" y="104"/>
                          </a:lnTo>
                          <a:lnTo>
                            <a:pt x="828" y="95"/>
                          </a:lnTo>
                          <a:lnTo>
                            <a:pt x="843" y="82"/>
                          </a:lnTo>
                          <a:lnTo>
                            <a:pt x="855" y="73"/>
                          </a:lnTo>
                          <a:lnTo>
                            <a:pt x="868" y="65"/>
                          </a:lnTo>
                          <a:lnTo>
                            <a:pt x="868" y="65"/>
                          </a:lnTo>
                          <a:lnTo>
                            <a:pt x="882" y="58"/>
                          </a:lnTo>
                          <a:lnTo>
                            <a:pt x="892" y="50"/>
                          </a:lnTo>
                          <a:lnTo>
                            <a:pt x="900" y="42"/>
                          </a:lnTo>
                          <a:lnTo>
                            <a:pt x="906" y="33"/>
                          </a:lnTo>
                          <a:lnTo>
                            <a:pt x="909" y="24"/>
                          </a:lnTo>
                          <a:lnTo>
                            <a:pt x="909" y="15"/>
                          </a:lnTo>
                          <a:lnTo>
                            <a:pt x="907" y="7"/>
                          </a:lnTo>
                          <a:lnTo>
                            <a:pt x="903" y="0"/>
                          </a:lnTo>
                          <a:lnTo>
                            <a:pt x="0" y="0"/>
                          </a:lnTo>
                          <a:lnTo>
                            <a:pt x="0" y="1982"/>
                          </a:lnTo>
                          <a:lnTo>
                            <a:pt x="856" y="1982"/>
                          </a:lnTo>
                          <a:lnTo>
                            <a:pt x="856" y="1982"/>
                          </a:lnTo>
                          <a:lnTo>
                            <a:pt x="867" y="1983"/>
                          </a:lnTo>
                          <a:lnTo>
                            <a:pt x="877" y="1985"/>
                          </a:lnTo>
                          <a:lnTo>
                            <a:pt x="886" y="1988"/>
                          </a:lnTo>
                          <a:lnTo>
                            <a:pt x="894" y="1991"/>
                          </a:lnTo>
                          <a:lnTo>
                            <a:pt x="900" y="1995"/>
                          </a:lnTo>
                          <a:lnTo>
                            <a:pt x="904" y="2001"/>
                          </a:lnTo>
                          <a:lnTo>
                            <a:pt x="907" y="2006"/>
                          </a:lnTo>
                          <a:lnTo>
                            <a:pt x="909" y="2013"/>
                          </a:lnTo>
                          <a:lnTo>
                            <a:pt x="909" y="2019"/>
                          </a:lnTo>
                          <a:lnTo>
                            <a:pt x="907" y="2025"/>
                          </a:lnTo>
                          <a:lnTo>
                            <a:pt x="904" y="2033"/>
                          </a:lnTo>
                          <a:lnTo>
                            <a:pt x="900" y="2039"/>
                          </a:lnTo>
                          <a:lnTo>
                            <a:pt x="894" y="2046"/>
                          </a:lnTo>
                          <a:lnTo>
                            <a:pt x="886" y="2052"/>
                          </a:lnTo>
                          <a:lnTo>
                            <a:pt x="877" y="2058"/>
                          </a:lnTo>
                          <a:lnTo>
                            <a:pt x="868" y="2064"/>
                          </a:lnTo>
                          <a:lnTo>
                            <a:pt x="868" y="2064"/>
                          </a:lnTo>
                          <a:lnTo>
                            <a:pt x="855" y="2072"/>
                          </a:lnTo>
                          <a:lnTo>
                            <a:pt x="843" y="2081"/>
                          </a:lnTo>
                          <a:lnTo>
                            <a:pt x="828" y="2095"/>
                          </a:lnTo>
                          <a:lnTo>
                            <a:pt x="821" y="2103"/>
                          </a:lnTo>
                          <a:lnTo>
                            <a:pt x="813" y="2113"/>
                          </a:lnTo>
                          <a:lnTo>
                            <a:pt x="806" y="2124"/>
                          </a:lnTo>
                          <a:lnTo>
                            <a:pt x="800" y="2134"/>
                          </a:lnTo>
                          <a:lnTo>
                            <a:pt x="795" y="2148"/>
                          </a:lnTo>
                          <a:lnTo>
                            <a:pt x="791" y="2161"/>
                          </a:lnTo>
                          <a:lnTo>
                            <a:pt x="788" y="2178"/>
                          </a:lnTo>
                          <a:lnTo>
                            <a:pt x="788" y="2193"/>
                          </a:lnTo>
                          <a:lnTo>
                            <a:pt x="788" y="2193"/>
                          </a:lnTo>
                          <a:lnTo>
                            <a:pt x="789" y="2212"/>
                          </a:lnTo>
                          <a:lnTo>
                            <a:pt x="792" y="2230"/>
                          </a:lnTo>
                          <a:lnTo>
                            <a:pt x="798" y="2248"/>
                          </a:lnTo>
                          <a:lnTo>
                            <a:pt x="806" y="2264"/>
                          </a:lnTo>
                          <a:lnTo>
                            <a:pt x="815" y="2281"/>
                          </a:lnTo>
                          <a:lnTo>
                            <a:pt x="827" y="2296"/>
                          </a:lnTo>
                          <a:lnTo>
                            <a:pt x="840" y="2311"/>
                          </a:lnTo>
                          <a:lnTo>
                            <a:pt x="855" y="2324"/>
                          </a:lnTo>
                          <a:lnTo>
                            <a:pt x="871" y="2336"/>
                          </a:lnTo>
                          <a:lnTo>
                            <a:pt x="888" y="2347"/>
                          </a:lnTo>
                          <a:lnTo>
                            <a:pt x="907" y="2356"/>
                          </a:lnTo>
                          <a:lnTo>
                            <a:pt x="928" y="2363"/>
                          </a:lnTo>
                          <a:lnTo>
                            <a:pt x="949" y="2369"/>
                          </a:lnTo>
                          <a:lnTo>
                            <a:pt x="970" y="2374"/>
                          </a:lnTo>
                          <a:lnTo>
                            <a:pt x="994" y="2376"/>
                          </a:lnTo>
                          <a:lnTo>
                            <a:pt x="1016" y="2378"/>
                          </a:lnTo>
                          <a:lnTo>
                            <a:pt x="1016" y="2378"/>
                          </a:lnTo>
                          <a:lnTo>
                            <a:pt x="1040" y="2376"/>
                          </a:lnTo>
                          <a:lnTo>
                            <a:pt x="1063" y="2374"/>
                          </a:lnTo>
                          <a:lnTo>
                            <a:pt x="1085" y="2369"/>
                          </a:lnTo>
                          <a:lnTo>
                            <a:pt x="1106" y="2363"/>
                          </a:lnTo>
                          <a:lnTo>
                            <a:pt x="1125" y="2356"/>
                          </a:lnTo>
                          <a:lnTo>
                            <a:pt x="1145" y="2347"/>
                          </a:lnTo>
                          <a:lnTo>
                            <a:pt x="1163" y="2336"/>
                          </a:lnTo>
                          <a:lnTo>
                            <a:pt x="1179" y="2324"/>
                          </a:lnTo>
                          <a:lnTo>
                            <a:pt x="1194" y="2311"/>
                          </a:lnTo>
                          <a:lnTo>
                            <a:pt x="1206" y="2296"/>
                          </a:lnTo>
                          <a:lnTo>
                            <a:pt x="1218" y="2281"/>
                          </a:lnTo>
                          <a:lnTo>
                            <a:pt x="1229" y="2264"/>
                          </a:lnTo>
                          <a:lnTo>
                            <a:pt x="1236" y="2248"/>
                          </a:lnTo>
                          <a:lnTo>
                            <a:pt x="1242" y="2230"/>
                          </a:lnTo>
                          <a:lnTo>
                            <a:pt x="1245" y="2212"/>
                          </a:lnTo>
                          <a:lnTo>
                            <a:pt x="1247" y="2193"/>
                          </a:lnTo>
                          <a:lnTo>
                            <a:pt x="1247" y="2193"/>
                          </a:lnTo>
                          <a:lnTo>
                            <a:pt x="1245" y="2178"/>
                          </a:lnTo>
                          <a:lnTo>
                            <a:pt x="1242" y="2161"/>
                          </a:lnTo>
                          <a:lnTo>
                            <a:pt x="1239" y="2148"/>
                          </a:lnTo>
                          <a:lnTo>
                            <a:pt x="1233" y="2134"/>
                          </a:lnTo>
                          <a:lnTo>
                            <a:pt x="1227" y="2124"/>
                          </a:lnTo>
                          <a:lnTo>
                            <a:pt x="1221" y="2113"/>
                          </a:lnTo>
                          <a:lnTo>
                            <a:pt x="1214" y="2103"/>
                          </a:lnTo>
                          <a:lnTo>
                            <a:pt x="1206" y="2095"/>
                          </a:lnTo>
                          <a:lnTo>
                            <a:pt x="1191" y="2081"/>
                          </a:lnTo>
                          <a:lnTo>
                            <a:pt x="1178" y="2072"/>
                          </a:lnTo>
                          <a:lnTo>
                            <a:pt x="1166" y="2064"/>
                          </a:lnTo>
                          <a:lnTo>
                            <a:pt x="1166" y="2064"/>
                          </a:lnTo>
                          <a:lnTo>
                            <a:pt x="1155" y="2058"/>
                          </a:lnTo>
                          <a:lnTo>
                            <a:pt x="1146" y="2052"/>
                          </a:lnTo>
                          <a:lnTo>
                            <a:pt x="1139" y="2046"/>
                          </a:lnTo>
                          <a:lnTo>
                            <a:pt x="1133" y="2039"/>
                          </a:lnTo>
                          <a:lnTo>
                            <a:pt x="1128" y="2033"/>
                          </a:lnTo>
                          <a:lnTo>
                            <a:pt x="1125" y="2025"/>
                          </a:lnTo>
                          <a:lnTo>
                            <a:pt x="1125" y="2019"/>
                          </a:lnTo>
                          <a:lnTo>
                            <a:pt x="1125" y="2013"/>
                          </a:lnTo>
                          <a:lnTo>
                            <a:pt x="1127" y="2006"/>
                          </a:lnTo>
                          <a:lnTo>
                            <a:pt x="1130" y="2001"/>
                          </a:lnTo>
                          <a:lnTo>
                            <a:pt x="1134" y="1995"/>
                          </a:lnTo>
                          <a:lnTo>
                            <a:pt x="1140" y="1991"/>
                          </a:lnTo>
                          <a:lnTo>
                            <a:pt x="1146" y="1988"/>
                          </a:lnTo>
                          <a:lnTo>
                            <a:pt x="1155" y="1985"/>
                          </a:lnTo>
                          <a:lnTo>
                            <a:pt x="1166" y="1983"/>
                          </a:lnTo>
                          <a:lnTo>
                            <a:pt x="1178" y="1982"/>
                          </a:lnTo>
                          <a:lnTo>
                            <a:pt x="1979" y="1982"/>
                          </a:lnTo>
                          <a:lnTo>
                            <a:pt x="1979" y="1142"/>
                          </a:lnTo>
                          <a:lnTo>
                            <a:pt x="1979" y="1142"/>
                          </a:lnTo>
                          <a:lnTo>
                            <a:pt x="1972" y="1134"/>
                          </a:lnTo>
                          <a:lnTo>
                            <a:pt x="1964" y="1130"/>
                          </a:lnTo>
                          <a:lnTo>
                            <a:pt x="1955" y="1128"/>
                          </a:lnTo>
                          <a:lnTo>
                            <a:pt x="1945" y="1130"/>
                          </a:lnTo>
                          <a:lnTo>
                            <a:pt x="1936" y="1136"/>
                          </a:lnTo>
                          <a:lnTo>
                            <a:pt x="1925" y="1143"/>
                          </a:lnTo>
                          <a:lnTo>
                            <a:pt x="1916" y="1155"/>
                          </a:lnTo>
                          <a:lnTo>
                            <a:pt x="1909" y="1170"/>
                          </a:lnTo>
                          <a:lnTo>
                            <a:pt x="1909" y="1170"/>
                          </a:lnTo>
                          <a:lnTo>
                            <a:pt x="1901" y="1182"/>
                          </a:lnTo>
                          <a:lnTo>
                            <a:pt x="1891" y="1196"/>
                          </a:lnTo>
                          <a:lnTo>
                            <a:pt x="1877" y="1209"/>
                          </a:lnTo>
                          <a:lnTo>
                            <a:pt x="1868" y="1216"/>
                          </a:lnTo>
                          <a:lnTo>
                            <a:pt x="1859" y="1224"/>
                          </a:lnTo>
                          <a:lnTo>
                            <a:pt x="1849" y="1231"/>
                          </a:lnTo>
                          <a:lnTo>
                            <a:pt x="1837" y="1237"/>
                          </a:lnTo>
                          <a:lnTo>
                            <a:pt x="1825" y="1242"/>
                          </a:lnTo>
                          <a:lnTo>
                            <a:pt x="1810" y="1246"/>
                          </a:lnTo>
                          <a:lnTo>
                            <a:pt x="1795" y="1249"/>
                          </a:lnTo>
                          <a:lnTo>
                            <a:pt x="1779" y="1249"/>
                          </a:lnTo>
                          <a:lnTo>
                            <a:pt x="1779" y="1249"/>
                          </a:lnTo>
                          <a:lnTo>
                            <a:pt x="1759" y="1248"/>
                          </a:lnTo>
                          <a:lnTo>
                            <a:pt x="1741" y="1245"/>
                          </a:lnTo>
                          <a:lnTo>
                            <a:pt x="1723" y="1239"/>
                          </a:lnTo>
                          <a:lnTo>
                            <a:pt x="1707" y="1231"/>
                          </a:lnTo>
                          <a:lnTo>
                            <a:pt x="1690" y="1222"/>
                          </a:lnTo>
                          <a:lnTo>
                            <a:pt x="1676" y="1211"/>
                          </a:lnTo>
                          <a:lnTo>
                            <a:pt x="1662" y="1197"/>
                          </a:lnTo>
                          <a:lnTo>
                            <a:pt x="1649" y="1182"/>
                          </a:lnTo>
                          <a:lnTo>
                            <a:pt x="1637" y="1166"/>
                          </a:lnTo>
                          <a:lnTo>
                            <a:pt x="1626" y="1149"/>
                          </a:lnTo>
                          <a:lnTo>
                            <a:pt x="1617" y="1130"/>
                          </a:lnTo>
                          <a:lnTo>
                            <a:pt x="1610" y="1110"/>
                          </a:lnTo>
                          <a:lnTo>
                            <a:pt x="1602" y="1088"/>
                          </a:lnTo>
                          <a:lnTo>
                            <a:pt x="1598" y="1067"/>
                          </a:lnTo>
                          <a:lnTo>
                            <a:pt x="1595" y="1043"/>
                          </a:lnTo>
                          <a:lnTo>
                            <a:pt x="1595" y="1021"/>
                          </a:lnTo>
                          <a:lnTo>
                            <a:pt x="1595" y="1021"/>
                          </a:lnTo>
                          <a:lnTo>
                            <a:pt x="1595" y="997"/>
                          </a:lnTo>
                          <a:lnTo>
                            <a:pt x="1598" y="974"/>
                          </a:lnTo>
                          <a:lnTo>
                            <a:pt x="1602" y="952"/>
                          </a:lnTo>
                          <a:lnTo>
                            <a:pt x="1610" y="931"/>
                          </a:lnTo>
                          <a:lnTo>
                            <a:pt x="1617" y="912"/>
                          </a:lnTo>
                          <a:lnTo>
                            <a:pt x="1626" y="892"/>
                          </a:lnTo>
                          <a:lnTo>
                            <a:pt x="1637" y="874"/>
                          </a:lnTo>
                          <a:lnTo>
                            <a:pt x="1649" y="858"/>
                          </a:lnTo>
                          <a:lnTo>
                            <a:pt x="1662" y="843"/>
                          </a:lnTo>
                          <a:lnTo>
                            <a:pt x="1676" y="831"/>
                          </a:lnTo>
                          <a:lnTo>
                            <a:pt x="1690" y="819"/>
                          </a:lnTo>
                          <a:lnTo>
                            <a:pt x="1707" y="808"/>
                          </a:lnTo>
                          <a:lnTo>
                            <a:pt x="1723" y="801"/>
                          </a:lnTo>
                          <a:lnTo>
                            <a:pt x="1741" y="795"/>
                          </a:lnTo>
                          <a:lnTo>
                            <a:pt x="1759" y="792"/>
                          </a:lnTo>
                          <a:lnTo>
                            <a:pt x="1779" y="790"/>
                          </a:lnTo>
                          <a:lnTo>
                            <a:pt x="1779" y="790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bIns="360000" anchor="ctr"/>
                    <a:lstStyle/>
                    <a:p>
                      <a:pPr algn="ctr">
                        <a:defRPr/>
                      </a:pPr>
                      <a:endParaRPr lang="en-GB" sz="13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5" name="Freeform 6">
                      <a:extLst>
                        <a:ext uri="{FF2B5EF4-FFF2-40B4-BE49-F238E27FC236}">
                          <a16:creationId xmlns="" xmlns:a16="http://schemas.microsoft.com/office/drawing/2014/main" id="{93AA1311-DB3A-C24A-8B01-4B87A8B25C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52255" y="2299080"/>
                      <a:ext cx="1571625" cy="1881187"/>
                    </a:xfrm>
                    <a:custGeom>
                      <a:avLst/>
                      <a:gdLst>
                        <a:gd name="T0" fmla="*/ 1085 w 1979"/>
                        <a:gd name="T1" fmla="*/ 386 h 2371"/>
                        <a:gd name="T2" fmla="*/ 1070 w 1979"/>
                        <a:gd name="T3" fmla="*/ 368 h 2371"/>
                        <a:gd name="T4" fmla="*/ 1073 w 1979"/>
                        <a:gd name="T5" fmla="*/ 345 h 2371"/>
                        <a:gd name="T6" fmla="*/ 1094 w 1979"/>
                        <a:gd name="T7" fmla="*/ 323 h 2371"/>
                        <a:gd name="T8" fmla="*/ 1124 w 1979"/>
                        <a:gd name="T9" fmla="*/ 305 h 2371"/>
                        <a:gd name="T10" fmla="*/ 1166 w 1979"/>
                        <a:gd name="T11" fmla="*/ 265 h 2371"/>
                        <a:gd name="T12" fmla="*/ 1188 w 1979"/>
                        <a:gd name="T13" fmla="*/ 215 h 2371"/>
                        <a:gd name="T14" fmla="*/ 1190 w 1979"/>
                        <a:gd name="T15" fmla="*/ 164 h 2371"/>
                        <a:gd name="T16" fmla="*/ 1163 w 1979"/>
                        <a:gd name="T17" fmla="*/ 96 h 2371"/>
                        <a:gd name="T18" fmla="*/ 1108 w 1979"/>
                        <a:gd name="T19" fmla="*/ 42 h 2371"/>
                        <a:gd name="T20" fmla="*/ 1030 w 1979"/>
                        <a:gd name="T21" fmla="*/ 7 h 2371"/>
                        <a:gd name="T22" fmla="*/ 963 w 1979"/>
                        <a:gd name="T23" fmla="*/ 0 h 2371"/>
                        <a:gd name="T24" fmla="*/ 873 w 1979"/>
                        <a:gd name="T25" fmla="*/ 13 h 2371"/>
                        <a:gd name="T26" fmla="*/ 800 w 1979"/>
                        <a:gd name="T27" fmla="*/ 54 h 2371"/>
                        <a:gd name="T28" fmla="*/ 750 w 1979"/>
                        <a:gd name="T29" fmla="*/ 112 h 2371"/>
                        <a:gd name="T30" fmla="*/ 732 w 1979"/>
                        <a:gd name="T31" fmla="*/ 184 h 2371"/>
                        <a:gd name="T32" fmla="*/ 740 w 1979"/>
                        <a:gd name="T33" fmla="*/ 229 h 2371"/>
                        <a:gd name="T34" fmla="*/ 765 w 1979"/>
                        <a:gd name="T35" fmla="*/ 274 h 2371"/>
                        <a:gd name="T36" fmla="*/ 813 w 1979"/>
                        <a:gd name="T37" fmla="*/ 312 h 2371"/>
                        <a:gd name="T38" fmla="*/ 837 w 1979"/>
                        <a:gd name="T39" fmla="*/ 329 h 2371"/>
                        <a:gd name="T40" fmla="*/ 852 w 1979"/>
                        <a:gd name="T41" fmla="*/ 351 h 2371"/>
                        <a:gd name="T42" fmla="*/ 850 w 1979"/>
                        <a:gd name="T43" fmla="*/ 374 h 2371"/>
                        <a:gd name="T44" fmla="*/ 831 w 1979"/>
                        <a:gd name="T45" fmla="*/ 389 h 2371"/>
                        <a:gd name="T46" fmla="*/ 0 w 1979"/>
                        <a:gd name="T47" fmla="*/ 1233 h 2371"/>
                        <a:gd name="T48" fmla="*/ 33 w 1979"/>
                        <a:gd name="T49" fmla="*/ 1244 h 2371"/>
                        <a:gd name="T50" fmla="*/ 70 w 1979"/>
                        <a:gd name="T51" fmla="*/ 1205 h 2371"/>
                        <a:gd name="T52" fmla="*/ 102 w 1979"/>
                        <a:gd name="T53" fmla="*/ 1165 h 2371"/>
                        <a:gd name="T54" fmla="*/ 142 w 1979"/>
                        <a:gd name="T55" fmla="*/ 1138 h 2371"/>
                        <a:gd name="T56" fmla="*/ 200 w 1979"/>
                        <a:gd name="T57" fmla="*/ 1124 h 2371"/>
                        <a:gd name="T58" fmla="*/ 254 w 1979"/>
                        <a:gd name="T59" fmla="*/ 1135 h 2371"/>
                        <a:gd name="T60" fmla="*/ 317 w 1979"/>
                        <a:gd name="T61" fmla="*/ 1176 h 2371"/>
                        <a:gd name="T62" fmla="*/ 362 w 1979"/>
                        <a:gd name="T63" fmla="*/ 1245 h 2371"/>
                        <a:gd name="T64" fmla="*/ 383 w 1979"/>
                        <a:gd name="T65" fmla="*/ 1330 h 2371"/>
                        <a:gd name="T66" fmla="*/ 380 w 1979"/>
                        <a:gd name="T67" fmla="*/ 1401 h 2371"/>
                        <a:gd name="T68" fmla="*/ 353 w 1979"/>
                        <a:gd name="T69" fmla="*/ 1483 h 2371"/>
                        <a:gd name="T70" fmla="*/ 303 w 1979"/>
                        <a:gd name="T71" fmla="*/ 1544 h 2371"/>
                        <a:gd name="T72" fmla="*/ 238 w 1979"/>
                        <a:gd name="T73" fmla="*/ 1579 h 2371"/>
                        <a:gd name="T74" fmla="*/ 184 w 1979"/>
                        <a:gd name="T75" fmla="*/ 1583 h 2371"/>
                        <a:gd name="T76" fmla="*/ 130 w 1979"/>
                        <a:gd name="T77" fmla="*/ 1565 h 2371"/>
                        <a:gd name="T78" fmla="*/ 88 w 1979"/>
                        <a:gd name="T79" fmla="*/ 1528 h 2371"/>
                        <a:gd name="T80" fmla="*/ 63 w 1979"/>
                        <a:gd name="T81" fmla="*/ 1489 h 2371"/>
                        <a:gd name="T82" fmla="*/ 24 w 1979"/>
                        <a:gd name="T83" fmla="*/ 1462 h 2371"/>
                        <a:gd name="T84" fmla="*/ 0 w 1979"/>
                        <a:gd name="T85" fmla="*/ 2371 h 2371"/>
                        <a:gd name="T86" fmla="*/ 853 w 1979"/>
                        <a:gd name="T87" fmla="*/ 2356 h 2371"/>
                        <a:gd name="T88" fmla="*/ 836 w 1979"/>
                        <a:gd name="T89" fmla="*/ 2322 h 2371"/>
                        <a:gd name="T90" fmla="*/ 800 w 1979"/>
                        <a:gd name="T91" fmla="*/ 2298 h 2371"/>
                        <a:gd name="T92" fmla="*/ 758 w 1979"/>
                        <a:gd name="T93" fmla="*/ 2257 h 2371"/>
                        <a:gd name="T94" fmla="*/ 735 w 1979"/>
                        <a:gd name="T95" fmla="*/ 2208 h 2371"/>
                        <a:gd name="T96" fmla="*/ 734 w 1979"/>
                        <a:gd name="T97" fmla="*/ 2157 h 2371"/>
                        <a:gd name="T98" fmla="*/ 759 w 1979"/>
                        <a:gd name="T99" fmla="*/ 2088 h 2371"/>
                        <a:gd name="T100" fmla="*/ 816 w 1979"/>
                        <a:gd name="T101" fmla="*/ 2035 h 2371"/>
                        <a:gd name="T102" fmla="*/ 894 w 1979"/>
                        <a:gd name="T103" fmla="*/ 2000 h 2371"/>
                        <a:gd name="T104" fmla="*/ 961 w 1979"/>
                        <a:gd name="T105" fmla="*/ 1993 h 2371"/>
                        <a:gd name="T106" fmla="*/ 1051 w 1979"/>
                        <a:gd name="T107" fmla="*/ 2006 h 2371"/>
                        <a:gd name="T108" fmla="*/ 1124 w 1979"/>
                        <a:gd name="T109" fmla="*/ 2046 h 2371"/>
                        <a:gd name="T110" fmla="*/ 1173 w 1979"/>
                        <a:gd name="T111" fmla="*/ 2105 h 2371"/>
                        <a:gd name="T112" fmla="*/ 1191 w 1979"/>
                        <a:gd name="T113" fmla="*/ 2177 h 2371"/>
                        <a:gd name="T114" fmla="*/ 1184 w 1979"/>
                        <a:gd name="T115" fmla="*/ 2221 h 2371"/>
                        <a:gd name="T116" fmla="*/ 1158 w 1979"/>
                        <a:gd name="T117" fmla="*/ 2266 h 2371"/>
                        <a:gd name="T118" fmla="*/ 1111 w 1979"/>
                        <a:gd name="T119" fmla="*/ 2305 h 2371"/>
                        <a:gd name="T120" fmla="*/ 1079 w 1979"/>
                        <a:gd name="T121" fmla="*/ 2329 h 2371"/>
                        <a:gd name="T122" fmla="*/ 1072 w 1979"/>
                        <a:gd name="T123" fmla="*/ 2363 h 2371"/>
                        <a:gd name="T124" fmla="*/ 1100 w 1979"/>
                        <a:gd name="T125" fmla="*/ 392 h 23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979" h="2371">
                          <a:moveTo>
                            <a:pt x="1100" y="392"/>
                          </a:moveTo>
                          <a:lnTo>
                            <a:pt x="1100" y="392"/>
                          </a:lnTo>
                          <a:lnTo>
                            <a:pt x="1093" y="389"/>
                          </a:lnTo>
                          <a:lnTo>
                            <a:pt x="1085" y="386"/>
                          </a:lnTo>
                          <a:lnTo>
                            <a:pt x="1081" y="383"/>
                          </a:lnTo>
                          <a:lnTo>
                            <a:pt x="1076" y="378"/>
                          </a:lnTo>
                          <a:lnTo>
                            <a:pt x="1073" y="374"/>
                          </a:lnTo>
                          <a:lnTo>
                            <a:pt x="1070" y="368"/>
                          </a:lnTo>
                          <a:lnTo>
                            <a:pt x="1070" y="363"/>
                          </a:lnTo>
                          <a:lnTo>
                            <a:pt x="1070" y="357"/>
                          </a:lnTo>
                          <a:lnTo>
                            <a:pt x="1072" y="351"/>
                          </a:lnTo>
                          <a:lnTo>
                            <a:pt x="1073" y="345"/>
                          </a:lnTo>
                          <a:lnTo>
                            <a:pt x="1078" y="339"/>
                          </a:lnTo>
                          <a:lnTo>
                            <a:pt x="1082" y="333"/>
                          </a:lnTo>
                          <a:lnTo>
                            <a:pt x="1087" y="329"/>
                          </a:lnTo>
                          <a:lnTo>
                            <a:pt x="1094" y="323"/>
                          </a:lnTo>
                          <a:lnTo>
                            <a:pt x="1102" y="317"/>
                          </a:lnTo>
                          <a:lnTo>
                            <a:pt x="1111" y="312"/>
                          </a:lnTo>
                          <a:lnTo>
                            <a:pt x="1111" y="312"/>
                          </a:lnTo>
                          <a:lnTo>
                            <a:pt x="1124" y="305"/>
                          </a:lnTo>
                          <a:lnTo>
                            <a:pt x="1136" y="296"/>
                          </a:lnTo>
                          <a:lnTo>
                            <a:pt x="1151" y="283"/>
                          </a:lnTo>
                          <a:lnTo>
                            <a:pt x="1158" y="274"/>
                          </a:lnTo>
                          <a:lnTo>
                            <a:pt x="1166" y="265"/>
                          </a:lnTo>
                          <a:lnTo>
                            <a:pt x="1173" y="254"/>
                          </a:lnTo>
                          <a:lnTo>
                            <a:pt x="1179" y="242"/>
                          </a:lnTo>
                          <a:lnTo>
                            <a:pt x="1184" y="229"/>
                          </a:lnTo>
                          <a:lnTo>
                            <a:pt x="1188" y="215"/>
                          </a:lnTo>
                          <a:lnTo>
                            <a:pt x="1190" y="200"/>
                          </a:lnTo>
                          <a:lnTo>
                            <a:pt x="1191" y="184"/>
                          </a:lnTo>
                          <a:lnTo>
                            <a:pt x="1191" y="184"/>
                          </a:lnTo>
                          <a:lnTo>
                            <a:pt x="1190" y="164"/>
                          </a:lnTo>
                          <a:lnTo>
                            <a:pt x="1187" y="147"/>
                          </a:lnTo>
                          <a:lnTo>
                            <a:pt x="1181" y="129"/>
                          </a:lnTo>
                          <a:lnTo>
                            <a:pt x="1173" y="112"/>
                          </a:lnTo>
                          <a:lnTo>
                            <a:pt x="1163" y="96"/>
                          </a:lnTo>
                          <a:lnTo>
                            <a:pt x="1152" y="81"/>
                          </a:lnTo>
                          <a:lnTo>
                            <a:pt x="1139" y="66"/>
                          </a:lnTo>
                          <a:lnTo>
                            <a:pt x="1124" y="54"/>
                          </a:lnTo>
                          <a:lnTo>
                            <a:pt x="1108" y="42"/>
                          </a:lnTo>
                          <a:lnTo>
                            <a:pt x="1090" y="31"/>
                          </a:lnTo>
                          <a:lnTo>
                            <a:pt x="1072" y="21"/>
                          </a:lnTo>
                          <a:lnTo>
                            <a:pt x="1051" y="13"/>
                          </a:lnTo>
                          <a:lnTo>
                            <a:pt x="1030" y="7"/>
                          </a:lnTo>
                          <a:lnTo>
                            <a:pt x="1007" y="3"/>
                          </a:lnTo>
                          <a:lnTo>
                            <a:pt x="985" y="0"/>
                          </a:lnTo>
                          <a:lnTo>
                            <a:pt x="963" y="0"/>
                          </a:lnTo>
                          <a:lnTo>
                            <a:pt x="963" y="0"/>
                          </a:lnTo>
                          <a:lnTo>
                            <a:pt x="939" y="0"/>
                          </a:lnTo>
                          <a:lnTo>
                            <a:pt x="916" y="3"/>
                          </a:lnTo>
                          <a:lnTo>
                            <a:pt x="894" y="7"/>
                          </a:lnTo>
                          <a:lnTo>
                            <a:pt x="873" y="13"/>
                          </a:lnTo>
                          <a:lnTo>
                            <a:pt x="852" y="21"/>
                          </a:lnTo>
                          <a:lnTo>
                            <a:pt x="834" y="31"/>
                          </a:lnTo>
                          <a:lnTo>
                            <a:pt x="816" y="42"/>
                          </a:lnTo>
                          <a:lnTo>
                            <a:pt x="800" y="54"/>
                          </a:lnTo>
                          <a:lnTo>
                            <a:pt x="785" y="66"/>
                          </a:lnTo>
                          <a:lnTo>
                            <a:pt x="771" y="81"/>
                          </a:lnTo>
                          <a:lnTo>
                            <a:pt x="761" y="96"/>
                          </a:lnTo>
                          <a:lnTo>
                            <a:pt x="750" y="112"/>
                          </a:lnTo>
                          <a:lnTo>
                            <a:pt x="743" y="129"/>
                          </a:lnTo>
                          <a:lnTo>
                            <a:pt x="737" y="147"/>
                          </a:lnTo>
                          <a:lnTo>
                            <a:pt x="734" y="164"/>
                          </a:lnTo>
                          <a:lnTo>
                            <a:pt x="732" y="184"/>
                          </a:lnTo>
                          <a:lnTo>
                            <a:pt x="732" y="184"/>
                          </a:lnTo>
                          <a:lnTo>
                            <a:pt x="734" y="200"/>
                          </a:lnTo>
                          <a:lnTo>
                            <a:pt x="735" y="215"/>
                          </a:lnTo>
                          <a:lnTo>
                            <a:pt x="740" y="229"/>
                          </a:lnTo>
                          <a:lnTo>
                            <a:pt x="744" y="242"/>
                          </a:lnTo>
                          <a:lnTo>
                            <a:pt x="752" y="254"/>
                          </a:lnTo>
                          <a:lnTo>
                            <a:pt x="758" y="265"/>
                          </a:lnTo>
                          <a:lnTo>
                            <a:pt x="765" y="274"/>
                          </a:lnTo>
                          <a:lnTo>
                            <a:pt x="773" y="283"/>
                          </a:lnTo>
                          <a:lnTo>
                            <a:pt x="788" y="296"/>
                          </a:lnTo>
                          <a:lnTo>
                            <a:pt x="800" y="305"/>
                          </a:lnTo>
                          <a:lnTo>
                            <a:pt x="813" y="312"/>
                          </a:lnTo>
                          <a:lnTo>
                            <a:pt x="813" y="312"/>
                          </a:lnTo>
                          <a:lnTo>
                            <a:pt x="822" y="317"/>
                          </a:lnTo>
                          <a:lnTo>
                            <a:pt x="830" y="323"/>
                          </a:lnTo>
                          <a:lnTo>
                            <a:pt x="837" y="329"/>
                          </a:lnTo>
                          <a:lnTo>
                            <a:pt x="843" y="333"/>
                          </a:lnTo>
                          <a:lnTo>
                            <a:pt x="847" y="339"/>
                          </a:lnTo>
                          <a:lnTo>
                            <a:pt x="850" y="345"/>
                          </a:lnTo>
                          <a:lnTo>
                            <a:pt x="852" y="351"/>
                          </a:lnTo>
                          <a:lnTo>
                            <a:pt x="853" y="357"/>
                          </a:lnTo>
                          <a:lnTo>
                            <a:pt x="853" y="363"/>
                          </a:lnTo>
                          <a:lnTo>
                            <a:pt x="853" y="368"/>
                          </a:lnTo>
                          <a:lnTo>
                            <a:pt x="850" y="374"/>
                          </a:lnTo>
                          <a:lnTo>
                            <a:pt x="847" y="378"/>
                          </a:lnTo>
                          <a:lnTo>
                            <a:pt x="843" y="383"/>
                          </a:lnTo>
                          <a:lnTo>
                            <a:pt x="839" y="386"/>
                          </a:lnTo>
                          <a:lnTo>
                            <a:pt x="831" y="389"/>
                          </a:lnTo>
                          <a:lnTo>
                            <a:pt x="824" y="392"/>
                          </a:lnTo>
                          <a:lnTo>
                            <a:pt x="0" y="392"/>
                          </a:lnTo>
                          <a:lnTo>
                            <a:pt x="0" y="1233"/>
                          </a:lnTo>
                          <a:lnTo>
                            <a:pt x="0" y="1233"/>
                          </a:lnTo>
                          <a:lnTo>
                            <a:pt x="6" y="1241"/>
                          </a:lnTo>
                          <a:lnTo>
                            <a:pt x="15" y="1245"/>
                          </a:lnTo>
                          <a:lnTo>
                            <a:pt x="24" y="1245"/>
                          </a:lnTo>
                          <a:lnTo>
                            <a:pt x="33" y="1244"/>
                          </a:lnTo>
                          <a:lnTo>
                            <a:pt x="43" y="1239"/>
                          </a:lnTo>
                          <a:lnTo>
                            <a:pt x="54" y="1230"/>
                          </a:lnTo>
                          <a:lnTo>
                            <a:pt x="63" y="1220"/>
                          </a:lnTo>
                          <a:lnTo>
                            <a:pt x="70" y="1205"/>
                          </a:lnTo>
                          <a:lnTo>
                            <a:pt x="70" y="1205"/>
                          </a:lnTo>
                          <a:lnTo>
                            <a:pt x="78" y="1193"/>
                          </a:lnTo>
                          <a:lnTo>
                            <a:pt x="88" y="1179"/>
                          </a:lnTo>
                          <a:lnTo>
                            <a:pt x="102" y="1165"/>
                          </a:lnTo>
                          <a:lnTo>
                            <a:pt x="109" y="1157"/>
                          </a:lnTo>
                          <a:lnTo>
                            <a:pt x="120" y="1150"/>
                          </a:lnTo>
                          <a:lnTo>
                            <a:pt x="130" y="1144"/>
                          </a:lnTo>
                          <a:lnTo>
                            <a:pt x="142" y="1138"/>
                          </a:lnTo>
                          <a:lnTo>
                            <a:pt x="154" y="1132"/>
                          </a:lnTo>
                          <a:lnTo>
                            <a:pt x="169" y="1129"/>
                          </a:lnTo>
                          <a:lnTo>
                            <a:pt x="184" y="1126"/>
                          </a:lnTo>
                          <a:lnTo>
                            <a:pt x="200" y="1124"/>
                          </a:lnTo>
                          <a:lnTo>
                            <a:pt x="200" y="1124"/>
                          </a:lnTo>
                          <a:lnTo>
                            <a:pt x="218" y="1126"/>
                          </a:lnTo>
                          <a:lnTo>
                            <a:pt x="238" y="1129"/>
                          </a:lnTo>
                          <a:lnTo>
                            <a:pt x="254" y="1135"/>
                          </a:lnTo>
                          <a:lnTo>
                            <a:pt x="272" y="1142"/>
                          </a:lnTo>
                          <a:lnTo>
                            <a:pt x="287" y="1153"/>
                          </a:lnTo>
                          <a:lnTo>
                            <a:pt x="303" y="1163"/>
                          </a:lnTo>
                          <a:lnTo>
                            <a:pt x="317" y="1176"/>
                          </a:lnTo>
                          <a:lnTo>
                            <a:pt x="330" y="1191"/>
                          </a:lnTo>
                          <a:lnTo>
                            <a:pt x="342" y="1208"/>
                          </a:lnTo>
                          <a:lnTo>
                            <a:pt x="353" y="1226"/>
                          </a:lnTo>
                          <a:lnTo>
                            <a:pt x="362" y="1245"/>
                          </a:lnTo>
                          <a:lnTo>
                            <a:pt x="369" y="1265"/>
                          </a:lnTo>
                          <a:lnTo>
                            <a:pt x="375" y="1286"/>
                          </a:lnTo>
                          <a:lnTo>
                            <a:pt x="380" y="1308"/>
                          </a:lnTo>
                          <a:lnTo>
                            <a:pt x="383" y="1330"/>
                          </a:lnTo>
                          <a:lnTo>
                            <a:pt x="384" y="1354"/>
                          </a:lnTo>
                          <a:lnTo>
                            <a:pt x="384" y="1354"/>
                          </a:lnTo>
                          <a:lnTo>
                            <a:pt x="383" y="1377"/>
                          </a:lnTo>
                          <a:lnTo>
                            <a:pt x="380" y="1401"/>
                          </a:lnTo>
                          <a:lnTo>
                            <a:pt x="375" y="1422"/>
                          </a:lnTo>
                          <a:lnTo>
                            <a:pt x="369" y="1443"/>
                          </a:lnTo>
                          <a:lnTo>
                            <a:pt x="362" y="1463"/>
                          </a:lnTo>
                          <a:lnTo>
                            <a:pt x="353" y="1483"/>
                          </a:lnTo>
                          <a:lnTo>
                            <a:pt x="342" y="1499"/>
                          </a:lnTo>
                          <a:lnTo>
                            <a:pt x="330" y="1516"/>
                          </a:lnTo>
                          <a:lnTo>
                            <a:pt x="317" y="1531"/>
                          </a:lnTo>
                          <a:lnTo>
                            <a:pt x="303" y="1544"/>
                          </a:lnTo>
                          <a:lnTo>
                            <a:pt x="287" y="1556"/>
                          </a:lnTo>
                          <a:lnTo>
                            <a:pt x="272" y="1565"/>
                          </a:lnTo>
                          <a:lnTo>
                            <a:pt x="254" y="1573"/>
                          </a:lnTo>
                          <a:lnTo>
                            <a:pt x="238" y="1579"/>
                          </a:lnTo>
                          <a:lnTo>
                            <a:pt x="218" y="1582"/>
                          </a:lnTo>
                          <a:lnTo>
                            <a:pt x="200" y="1583"/>
                          </a:lnTo>
                          <a:lnTo>
                            <a:pt x="200" y="1583"/>
                          </a:lnTo>
                          <a:lnTo>
                            <a:pt x="184" y="1583"/>
                          </a:lnTo>
                          <a:lnTo>
                            <a:pt x="169" y="1580"/>
                          </a:lnTo>
                          <a:lnTo>
                            <a:pt x="154" y="1576"/>
                          </a:lnTo>
                          <a:lnTo>
                            <a:pt x="142" y="1571"/>
                          </a:lnTo>
                          <a:lnTo>
                            <a:pt x="130" y="1565"/>
                          </a:lnTo>
                          <a:lnTo>
                            <a:pt x="120" y="1558"/>
                          </a:lnTo>
                          <a:lnTo>
                            <a:pt x="109" y="1550"/>
                          </a:lnTo>
                          <a:lnTo>
                            <a:pt x="102" y="1543"/>
                          </a:lnTo>
                          <a:lnTo>
                            <a:pt x="88" y="1528"/>
                          </a:lnTo>
                          <a:lnTo>
                            <a:pt x="78" y="1516"/>
                          </a:lnTo>
                          <a:lnTo>
                            <a:pt x="70" y="1502"/>
                          </a:lnTo>
                          <a:lnTo>
                            <a:pt x="70" y="1502"/>
                          </a:lnTo>
                          <a:lnTo>
                            <a:pt x="63" y="1489"/>
                          </a:lnTo>
                          <a:lnTo>
                            <a:pt x="54" y="1477"/>
                          </a:lnTo>
                          <a:lnTo>
                            <a:pt x="43" y="1469"/>
                          </a:lnTo>
                          <a:lnTo>
                            <a:pt x="33" y="1463"/>
                          </a:lnTo>
                          <a:lnTo>
                            <a:pt x="24" y="1462"/>
                          </a:lnTo>
                          <a:lnTo>
                            <a:pt x="15" y="1463"/>
                          </a:lnTo>
                          <a:lnTo>
                            <a:pt x="6" y="1468"/>
                          </a:lnTo>
                          <a:lnTo>
                            <a:pt x="0" y="1474"/>
                          </a:lnTo>
                          <a:lnTo>
                            <a:pt x="0" y="2371"/>
                          </a:lnTo>
                          <a:lnTo>
                            <a:pt x="847" y="2371"/>
                          </a:lnTo>
                          <a:lnTo>
                            <a:pt x="847" y="2371"/>
                          </a:lnTo>
                          <a:lnTo>
                            <a:pt x="852" y="2363"/>
                          </a:lnTo>
                          <a:lnTo>
                            <a:pt x="853" y="2356"/>
                          </a:lnTo>
                          <a:lnTo>
                            <a:pt x="853" y="2347"/>
                          </a:lnTo>
                          <a:lnTo>
                            <a:pt x="850" y="2338"/>
                          </a:lnTo>
                          <a:lnTo>
                            <a:pt x="844" y="2329"/>
                          </a:lnTo>
                          <a:lnTo>
                            <a:pt x="836" y="2322"/>
                          </a:lnTo>
                          <a:lnTo>
                            <a:pt x="825" y="2313"/>
                          </a:lnTo>
                          <a:lnTo>
                            <a:pt x="813" y="2305"/>
                          </a:lnTo>
                          <a:lnTo>
                            <a:pt x="813" y="2305"/>
                          </a:lnTo>
                          <a:lnTo>
                            <a:pt x="800" y="2298"/>
                          </a:lnTo>
                          <a:lnTo>
                            <a:pt x="788" y="2289"/>
                          </a:lnTo>
                          <a:lnTo>
                            <a:pt x="773" y="2275"/>
                          </a:lnTo>
                          <a:lnTo>
                            <a:pt x="765" y="2266"/>
                          </a:lnTo>
                          <a:lnTo>
                            <a:pt x="758" y="2257"/>
                          </a:lnTo>
                          <a:lnTo>
                            <a:pt x="750" y="2247"/>
                          </a:lnTo>
                          <a:lnTo>
                            <a:pt x="744" y="2235"/>
                          </a:lnTo>
                          <a:lnTo>
                            <a:pt x="740" y="2221"/>
                          </a:lnTo>
                          <a:lnTo>
                            <a:pt x="735" y="2208"/>
                          </a:lnTo>
                          <a:lnTo>
                            <a:pt x="732" y="2193"/>
                          </a:lnTo>
                          <a:lnTo>
                            <a:pt x="732" y="2177"/>
                          </a:lnTo>
                          <a:lnTo>
                            <a:pt x="732" y="2177"/>
                          </a:lnTo>
                          <a:lnTo>
                            <a:pt x="734" y="2157"/>
                          </a:lnTo>
                          <a:lnTo>
                            <a:pt x="737" y="2139"/>
                          </a:lnTo>
                          <a:lnTo>
                            <a:pt x="743" y="2121"/>
                          </a:lnTo>
                          <a:lnTo>
                            <a:pt x="750" y="2105"/>
                          </a:lnTo>
                          <a:lnTo>
                            <a:pt x="759" y="2088"/>
                          </a:lnTo>
                          <a:lnTo>
                            <a:pt x="771" y="2073"/>
                          </a:lnTo>
                          <a:lnTo>
                            <a:pt x="785" y="2060"/>
                          </a:lnTo>
                          <a:lnTo>
                            <a:pt x="800" y="2046"/>
                          </a:lnTo>
                          <a:lnTo>
                            <a:pt x="816" y="2035"/>
                          </a:lnTo>
                          <a:lnTo>
                            <a:pt x="833" y="2024"/>
                          </a:lnTo>
                          <a:lnTo>
                            <a:pt x="852" y="2015"/>
                          </a:lnTo>
                          <a:lnTo>
                            <a:pt x="873" y="2006"/>
                          </a:lnTo>
                          <a:lnTo>
                            <a:pt x="894" y="2000"/>
                          </a:lnTo>
                          <a:lnTo>
                            <a:pt x="915" y="1996"/>
                          </a:lnTo>
                          <a:lnTo>
                            <a:pt x="939" y="1993"/>
                          </a:lnTo>
                          <a:lnTo>
                            <a:pt x="961" y="1993"/>
                          </a:lnTo>
                          <a:lnTo>
                            <a:pt x="961" y="1993"/>
                          </a:lnTo>
                          <a:lnTo>
                            <a:pt x="985" y="1993"/>
                          </a:lnTo>
                          <a:lnTo>
                            <a:pt x="1007" y="1996"/>
                          </a:lnTo>
                          <a:lnTo>
                            <a:pt x="1030" y="2000"/>
                          </a:lnTo>
                          <a:lnTo>
                            <a:pt x="1051" y="2006"/>
                          </a:lnTo>
                          <a:lnTo>
                            <a:pt x="1070" y="2015"/>
                          </a:lnTo>
                          <a:lnTo>
                            <a:pt x="1090" y="2024"/>
                          </a:lnTo>
                          <a:lnTo>
                            <a:pt x="1108" y="2035"/>
                          </a:lnTo>
                          <a:lnTo>
                            <a:pt x="1124" y="2046"/>
                          </a:lnTo>
                          <a:lnTo>
                            <a:pt x="1139" y="2060"/>
                          </a:lnTo>
                          <a:lnTo>
                            <a:pt x="1152" y="2073"/>
                          </a:lnTo>
                          <a:lnTo>
                            <a:pt x="1163" y="2088"/>
                          </a:lnTo>
                          <a:lnTo>
                            <a:pt x="1173" y="2105"/>
                          </a:lnTo>
                          <a:lnTo>
                            <a:pt x="1181" y="2121"/>
                          </a:lnTo>
                          <a:lnTo>
                            <a:pt x="1187" y="2139"/>
                          </a:lnTo>
                          <a:lnTo>
                            <a:pt x="1190" y="2157"/>
                          </a:lnTo>
                          <a:lnTo>
                            <a:pt x="1191" y="2177"/>
                          </a:lnTo>
                          <a:lnTo>
                            <a:pt x="1191" y="2177"/>
                          </a:lnTo>
                          <a:lnTo>
                            <a:pt x="1190" y="2193"/>
                          </a:lnTo>
                          <a:lnTo>
                            <a:pt x="1187" y="2208"/>
                          </a:lnTo>
                          <a:lnTo>
                            <a:pt x="1184" y="2221"/>
                          </a:lnTo>
                          <a:lnTo>
                            <a:pt x="1178" y="2235"/>
                          </a:lnTo>
                          <a:lnTo>
                            <a:pt x="1172" y="2247"/>
                          </a:lnTo>
                          <a:lnTo>
                            <a:pt x="1166" y="2257"/>
                          </a:lnTo>
                          <a:lnTo>
                            <a:pt x="1158" y="2266"/>
                          </a:lnTo>
                          <a:lnTo>
                            <a:pt x="1151" y="2275"/>
                          </a:lnTo>
                          <a:lnTo>
                            <a:pt x="1136" y="2289"/>
                          </a:lnTo>
                          <a:lnTo>
                            <a:pt x="1123" y="2298"/>
                          </a:lnTo>
                          <a:lnTo>
                            <a:pt x="1111" y="2305"/>
                          </a:lnTo>
                          <a:lnTo>
                            <a:pt x="1111" y="2305"/>
                          </a:lnTo>
                          <a:lnTo>
                            <a:pt x="1097" y="2313"/>
                          </a:lnTo>
                          <a:lnTo>
                            <a:pt x="1087" y="2322"/>
                          </a:lnTo>
                          <a:lnTo>
                            <a:pt x="1079" y="2329"/>
                          </a:lnTo>
                          <a:lnTo>
                            <a:pt x="1073" y="2338"/>
                          </a:lnTo>
                          <a:lnTo>
                            <a:pt x="1070" y="2347"/>
                          </a:lnTo>
                          <a:lnTo>
                            <a:pt x="1070" y="2356"/>
                          </a:lnTo>
                          <a:lnTo>
                            <a:pt x="1072" y="2363"/>
                          </a:lnTo>
                          <a:lnTo>
                            <a:pt x="1076" y="2371"/>
                          </a:lnTo>
                          <a:lnTo>
                            <a:pt x="1979" y="2371"/>
                          </a:lnTo>
                          <a:lnTo>
                            <a:pt x="1979" y="392"/>
                          </a:lnTo>
                          <a:lnTo>
                            <a:pt x="1100" y="392"/>
                          </a:lnTo>
                          <a:close/>
                        </a:path>
                      </a:pathLst>
                    </a:custGeom>
                    <a:solidFill>
                      <a:srgbClr val="33CCFF"/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288000" tIns="288000" anchor="ctr"/>
                    <a:lstStyle/>
                    <a:p>
                      <a:pPr algn="ctr">
                        <a:defRPr/>
                      </a:pPr>
                      <a:endParaRPr lang="en-GB" sz="13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6" name="Freeform 7">
                      <a:extLst>
                        <a:ext uri="{FF2B5EF4-FFF2-40B4-BE49-F238E27FC236}">
                          <a16:creationId xmlns="" xmlns:a16="http://schemas.microsoft.com/office/drawing/2014/main" id="{61376FA9-FDF7-304C-8791-7D3366A50C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88567" y="3867530"/>
                      <a:ext cx="1884363" cy="1884362"/>
                    </a:xfrm>
                    <a:custGeom>
                      <a:avLst/>
                      <a:gdLst>
                        <a:gd name="T0" fmla="*/ 2145 w 2376"/>
                        <a:gd name="T1" fmla="*/ 1136 h 2374"/>
                        <a:gd name="T2" fmla="*/ 2092 w 2376"/>
                        <a:gd name="T3" fmla="*/ 1169 h 2374"/>
                        <a:gd name="T4" fmla="*/ 2056 w 2376"/>
                        <a:gd name="T5" fmla="*/ 1218 h 2374"/>
                        <a:gd name="T6" fmla="*/ 2023 w 2376"/>
                        <a:gd name="T7" fmla="*/ 1248 h 2374"/>
                        <a:gd name="T8" fmla="*/ 1993 w 2376"/>
                        <a:gd name="T9" fmla="*/ 1241 h 2374"/>
                        <a:gd name="T10" fmla="*/ 1979 w 2376"/>
                        <a:gd name="T11" fmla="*/ 1198 h 2374"/>
                        <a:gd name="T12" fmla="*/ 1102 w 2376"/>
                        <a:gd name="T13" fmla="*/ 393 h 2374"/>
                        <a:gd name="T14" fmla="*/ 1072 w 2376"/>
                        <a:gd name="T15" fmla="*/ 371 h 2374"/>
                        <a:gd name="T16" fmla="*/ 1080 w 2376"/>
                        <a:gd name="T17" fmla="*/ 338 h 2374"/>
                        <a:gd name="T18" fmla="*/ 1113 w 2376"/>
                        <a:gd name="T19" fmla="*/ 314 h 2374"/>
                        <a:gd name="T20" fmla="*/ 1168 w 2376"/>
                        <a:gd name="T21" fmla="*/ 265 h 2374"/>
                        <a:gd name="T22" fmla="*/ 1192 w 2376"/>
                        <a:gd name="T23" fmla="*/ 200 h 2374"/>
                        <a:gd name="T24" fmla="*/ 1183 w 2376"/>
                        <a:gd name="T25" fmla="*/ 130 h 2374"/>
                        <a:gd name="T26" fmla="*/ 1126 w 2376"/>
                        <a:gd name="T27" fmla="*/ 54 h 2374"/>
                        <a:gd name="T28" fmla="*/ 1032 w 2376"/>
                        <a:gd name="T29" fmla="*/ 9 h 2374"/>
                        <a:gd name="T30" fmla="*/ 939 w 2376"/>
                        <a:gd name="T31" fmla="*/ 2 h 2374"/>
                        <a:gd name="T32" fmla="*/ 835 w 2376"/>
                        <a:gd name="T33" fmla="*/ 32 h 2374"/>
                        <a:gd name="T34" fmla="*/ 761 w 2376"/>
                        <a:gd name="T35" fmla="*/ 97 h 2374"/>
                        <a:gd name="T36" fmla="*/ 734 w 2376"/>
                        <a:gd name="T37" fmla="*/ 184 h 2374"/>
                        <a:gd name="T38" fmla="*/ 746 w 2376"/>
                        <a:gd name="T39" fmla="*/ 242 h 2374"/>
                        <a:gd name="T40" fmla="*/ 788 w 2376"/>
                        <a:gd name="T41" fmla="*/ 296 h 2374"/>
                        <a:gd name="T42" fmla="*/ 833 w 2376"/>
                        <a:gd name="T43" fmla="*/ 326 h 2374"/>
                        <a:gd name="T44" fmla="*/ 855 w 2376"/>
                        <a:gd name="T45" fmla="*/ 359 h 2374"/>
                        <a:gd name="T46" fmla="*/ 840 w 2376"/>
                        <a:gd name="T47" fmla="*/ 386 h 2374"/>
                        <a:gd name="T48" fmla="*/ 0 w 2376"/>
                        <a:gd name="T49" fmla="*/ 395 h 2374"/>
                        <a:gd name="T50" fmla="*/ 24 w 2376"/>
                        <a:gd name="T51" fmla="*/ 1250 h 2374"/>
                        <a:gd name="T52" fmla="*/ 72 w 2376"/>
                        <a:gd name="T53" fmla="*/ 1208 h 2374"/>
                        <a:gd name="T54" fmla="*/ 111 w 2376"/>
                        <a:gd name="T55" fmla="*/ 1160 h 2374"/>
                        <a:gd name="T56" fmla="*/ 169 w 2376"/>
                        <a:gd name="T57" fmla="*/ 1132 h 2374"/>
                        <a:gd name="T58" fmla="*/ 238 w 2376"/>
                        <a:gd name="T59" fmla="*/ 1133 h 2374"/>
                        <a:gd name="T60" fmla="*/ 319 w 2376"/>
                        <a:gd name="T61" fmla="*/ 1181 h 2374"/>
                        <a:gd name="T62" fmla="*/ 371 w 2376"/>
                        <a:gd name="T63" fmla="*/ 1268 h 2374"/>
                        <a:gd name="T64" fmla="*/ 386 w 2376"/>
                        <a:gd name="T65" fmla="*/ 1358 h 2374"/>
                        <a:gd name="T66" fmla="*/ 364 w 2376"/>
                        <a:gd name="T67" fmla="*/ 1467 h 2374"/>
                        <a:gd name="T68" fmla="*/ 304 w 2376"/>
                        <a:gd name="T69" fmla="*/ 1547 h 2374"/>
                        <a:gd name="T70" fmla="*/ 220 w 2376"/>
                        <a:gd name="T71" fmla="*/ 1586 h 2374"/>
                        <a:gd name="T72" fmla="*/ 156 w 2376"/>
                        <a:gd name="T73" fmla="*/ 1579 h 2374"/>
                        <a:gd name="T74" fmla="*/ 102 w 2376"/>
                        <a:gd name="T75" fmla="*/ 1547 h 2374"/>
                        <a:gd name="T76" fmla="*/ 63 w 2376"/>
                        <a:gd name="T77" fmla="*/ 1492 h 2374"/>
                        <a:gd name="T78" fmla="*/ 15 w 2376"/>
                        <a:gd name="T79" fmla="*/ 1467 h 2374"/>
                        <a:gd name="T80" fmla="*/ 1979 w 2376"/>
                        <a:gd name="T81" fmla="*/ 1519 h 2374"/>
                        <a:gd name="T82" fmla="*/ 1988 w 2376"/>
                        <a:gd name="T83" fmla="*/ 1482 h 2374"/>
                        <a:gd name="T84" fmla="*/ 2017 w 2376"/>
                        <a:gd name="T85" fmla="*/ 1467 h 2374"/>
                        <a:gd name="T86" fmla="*/ 2050 w 2376"/>
                        <a:gd name="T87" fmla="*/ 1488 h 2374"/>
                        <a:gd name="T88" fmla="*/ 2078 w 2376"/>
                        <a:gd name="T89" fmla="*/ 1532 h 2374"/>
                        <a:gd name="T90" fmla="*/ 2132 w 2376"/>
                        <a:gd name="T91" fmla="*/ 1574 h 2374"/>
                        <a:gd name="T92" fmla="*/ 2190 w 2376"/>
                        <a:gd name="T93" fmla="*/ 1588 h 2374"/>
                        <a:gd name="T94" fmla="*/ 2278 w 2376"/>
                        <a:gd name="T95" fmla="*/ 1559 h 2374"/>
                        <a:gd name="T96" fmla="*/ 2344 w 2376"/>
                        <a:gd name="T97" fmla="*/ 1486 h 2374"/>
                        <a:gd name="T98" fmla="*/ 2374 w 2376"/>
                        <a:gd name="T99" fmla="*/ 1381 h 2374"/>
                        <a:gd name="T100" fmla="*/ 2367 w 2376"/>
                        <a:gd name="T101" fmla="*/ 1290 h 2374"/>
                        <a:gd name="T102" fmla="*/ 2322 w 2376"/>
                        <a:gd name="T103" fmla="*/ 1196 h 2374"/>
                        <a:gd name="T104" fmla="*/ 2246 w 2376"/>
                        <a:gd name="T105" fmla="*/ 1139 h 23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376" h="2374">
                          <a:moveTo>
                            <a:pt x="2190" y="1129"/>
                          </a:moveTo>
                          <a:lnTo>
                            <a:pt x="2190" y="1129"/>
                          </a:lnTo>
                          <a:lnTo>
                            <a:pt x="2174" y="1129"/>
                          </a:lnTo>
                          <a:lnTo>
                            <a:pt x="2159" y="1132"/>
                          </a:lnTo>
                          <a:lnTo>
                            <a:pt x="2145" y="1136"/>
                          </a:lnTo>
                          <a:lnTo>
                            <a:pt x="2132" y="1141"/>
                          </a:lnTo>
                          <a:lnTo>
                            <a:pt x="2121" y="1147"/>
                          </a:lnTo>
                          <a:lnTo>
                            <a:pt x="2110" y="1154"/>
                          </a:lnTo>
                          <a:lnTo>
                            <a:pt x="2101" y="1162"/>
                          </a:lnTo>
                          <a:lnTo>
                            <a:pt x="2092" y="1169"/>
                          </a:lnTo>
                          <a:lnTo>
                            <a:pt x="2078" y="1184"/>
                          </a:lnTo>
                          <a:lnTo>
                            <a:pt x="2069" y="1196"/>
                          </a:lnTo>
                          <a:lnTo>
                            <a:pt x="2062" y="1210"/>
                          </a:lnTo>
                          <a:lnTo>
                            <a:pt x="2062" y="1210"/>
                          </a:lnTo>
                          <a:lnTo>
                            <a:pt x="2056" y="1218"/>
                          </a:lnTo>
                          <a:lnTo>
                            <a:pt x="2050" y="1227"/>
                          </a:lnTo>
                          <a:lnTo>
                            <a:pt x="2044" y="1235"/>
                          </a:lnTo>
                          <a:lnTo>
                            <a:pt x="2036" y="1241"/>
                          </a:lnTo>
                          <a:lnTo>
                            <a:pt x="2030" y="1245"/>
                          </a:lnTo>
                          <a:lnTo>
                            <a:pt x="2023" y="1248"/>
                          </a:lnTo>
                          <a:lnTo>
                            <a:pt x="2017" y="1250"/>
                          </a:lnTo>
                          <a:lnTo>
                            <a:pt x="2009" y="1250"/>
                          </a:lnTo>
                          <a:lnTo>
                            <a:pt x="2003" y="1248"/>
                          </a:lnTo>
                          <a:lnTo>
                            <a:pt x="1999" y="1245"/>
                          </a:lnTo>
                          <a:lnTo>
                            <a:pt x="1993" y="1241"/>
                          </a:lnTo>
                          <a:lnTo>
                            <a:pt x="1988" y="1235"/>
                          </a:lnTo>
                          <a:lnTo>
                            <a:pt x="1985" y="1227"/>
                          </a:lnTo>
                          <a:lnTo>
                            <a:pt x="1982" y="1218"/>
                          </a:lnTo>
                          <a:lnTo>
                            <a:pt x="1981" y="1208"/>
                          </a:lnTo>
                          <a:lnTo>
                            <a:pt x="1979" y="1198"/>
                          </a:lnTo>
                          <a:lnTo>
                            <a:pt x="1979" y="395"/>
                          </a:lnTo>
                          <a:lnTo>
                            <a:pt x="1125" y="395"/>
                          </a:lnTo>
                          <a:lnTo>
                            <a:pt x="1125" y="395"/>
                          </a:lnTo>
                          <a:lnTo>
                            <a:pt x="1113" y="395"/>
                          </a:lnTo>
                          <a:lnTo>
                            <a:pt x="1102" y="393"/>
                          </a:lnTo>
                          <a:lnTo>
                            <a:pt x="1093" y="390"/>
                          </a:lnTo>
                          <a:lnTo>
                            <a:pt x="1086" y="386"/>
                          </a:lnTo>
                          <a:lnTo>
                            <a:pt x="1080" y="381"/>
                          </a:lnTo>
                          <a:lnTo>
                            <a:pt x="1075" y="377"/>
                          </a:lnTo>
                          <a:lnTo>
                            <a:pt x="1072" y="371"/>
                          </a:lnTo>
                          <a:lnTo>
                            <a:pt x="1071" y="365"/>
                          </a:lnTo>
                          <a:lnTo>
                            <a:pt x="1071" y="359"/>
                          </a:lnTo>
                          <a:lnTo>
                            <a:pt x="1072" y="351"/>
                          </a:lnTo>
                          <a:lnTo>
                            <a:pt x="1075" y="345"/>
                          </a:lnTo>
                          <a:lnTo>
                            <a:pt x="1080" y="338"/>
                          </a:lnTo>
                          <a:lnTo>
                            <a:pt x="1086" y="332"/>
                          </a:lnTo>
                          <a:lnTo>
                            <a:pt x="1093" y="326"/>
                          </a:lnTo>
                          <a:lnTo>
                            <a:pt x="1102" y="319"/>
                          </a:lnTo>
                          <a:lnTo>
                            <a:pt x="1113" y="314"/>
                          </a:lnTo>
                          <a:lnTo>
                            <a:pt x="1113" y="314"/>
                          </a:lnTo>
                          <a:lnTo>
                            <a:pt x="1125" y="307"/>
                          </a:lnTo>
                          <a:lnTo>
                            <a:pt x="1138" y="296"/>
                          </a:lnTo>
                          <a:lnTo>
                            <a:pt x="1153" y="283"/>
                          </a:lnTo>
                          <a:lnTo>
                            <a:pt x="1160" y="275"/>
                          </a:lnTo>
                          <a:lnTo>
                            <a:pt x="1168" y="265"/>
                          </a:lnTo>
                          <a:lnTo>
                            <a:pt x="1174" y="254"/>
                          </a:lnTo>
                          <a:lnTo>
                            <a:pt x="1180" y="242"/>
                          </a:lnTo>
                          <a:lnTo>
                            <a:pt x="1186" y="230"/>
                          </a:lnTo>
                          <a:lnTo>
                            <a:pt x="1189" y="215"/>
                          </a:lnTo>
                          <a:lnTo>
                            <a:pt x="1192" y="200"/>
                          </a:lnTo>
                          <a:lnTo>
                            <a:pt x="1193" y="184"/>
                          </a:lnTo>
                          <a:lnTo>
                            <a:pt x="1193" y="184"/>
                          </a:lnTo>
                          <a:lnTo>
                            <a:pt x="1192" y="166"/>
                          </a:lnTo>
                          <a:lnTo>
                            <a:pt x="1187" y="147"/>
                          </a:lnTo>
                          <a:lnTo>
                            <a:pt x="1183" y="130"/>
                          </a:lnTo>
                          <a:lnTo>
                            <a:pt x="1174" y="112"/>
                          </a:lnTo>
                          <a:lnTo>
                            <a:pt x="1165" y="97"/>
                          </a:lnTo>
                          <a:lnTo>
                            <a:pt x="1153" y="81"/>
                          </a:lnTo>
                          <a:lnTo>
                            <a:pt x="1141" y="67"/>
                          </a:lnTo>
                          <a:lnTo>
                            <a:pt x="1126" y="54"/>
                          </a:lnTo>
                          <a:lnTo>
                            <a:pt x="1110" y="42"/>
                          </a:lnTo>
                          <a:lnTo>
                            <a:pt x="1092" y="32"/>
                          </a:lnTo>
                          <a:lnTo>
                            <a:pt x="1072" y="23"/>
                          </a:lnTo>
                          <a:lnTo>
                            <a:pt x="1053" y="15"/>
                          </a:lnTo>
                          <a:lnTo>
                            <a:pt x="1032" y="9"/>
                          </a:lnTo>
                          <a:lnTo>
                            <a:pt x="1009" y="3"/>
                          </a:lnTo>
                          <a:lnTo>
                            <a:pt x="987" y="2"/>
                          </a:lnTo>
                          <a:lnTo>
                            <a:pt x="963" y="0"/>
                          </a:lnTo>
                          <a:lnTo>
                            <a:pt x="963" y="0"/>
                          </a:lnTo>
                          <a:lnTo>
                            <a:pt x="939" y="2"/>
                          </a:lnTo>
                          <a:lnTo>
                            <a:pt x="917" y="3"/>
                          </a:lnTo>
                          <a:lnTo>
                            <a:pt x="894" y="9"/>
                          </a:lnTo>
                          <a:lnTo>
                            <a:pt x="873" y="15"/>
                          </a:lnTo>
                          <a:lnTo>
                            <a:pt x="854" y="23"/>
                          </a:lnTo>
                          <a:lnTo>
                            <a:pt x="835" y="32"/>
                          </a:lnTo>
                          <a:lnTo>
                            <a:pt x="817" y="42"/>
                          </a:lnTo>
                          <a:lnTo>
                            <a:pt x="802" y="54"/>
                          </a:lnTo>
                          <a:lnTo>
                            <a:pt x="787" y="67"/>
                          </a:lnTo>
                          <a:lnTo>
                            <a:pt x="773" y="81"/>
                          </a:lnTo>
                          <a:lnTo>
                            <a:pt x="761" y="97"/>
                          </a:lnTo>
                          <a:lnTo>
                            <a:pt x="752" y="112"/>
                          </a:lnTo>
                          <a:lnTo>
                            <a:pt x="745" y="130"/>
                          </a:lnTo>
                          <a:lnTo>
                            <a:pt x="739" y="147"/>
                          </a:lnTo>
                          <a:lnTo>
                            <a:pt x="734" y="166"/>
                          </a:lnTo>
                          <a:lnTo>
                            <a:pt x="734" y="184"/>
                          </a:lnTo>
                          <a:lnTo>
                            <a:pt x="734" y="184"/>
                          </a:lnTo>
                          <a:lnTo>
                            <a:pt x="734" y="200"/>
                          </a:lnTo>
                          <a:lnTo>
                            <a:pt x="737" y="215"/>
                          </a:lnTo>
                          <a:lnTo>
                            <a:pt x="742" y="230"/>
                          </a:lnTo>
                          <a:lnTo>
                            <a:pt x="746" y="242"/>
                          </a:lnTo>
                          <a:lnTo>
                            <a:pt x="752" y="254"/>
                          </a:lnTo>
                          <a:lnTo>
                            <a:pt x="760" y="265"/>
                          </a:lnTo>
                          <a:lnTo>
                            <a:pt x="766" y="275"/>
                          </a:lnTo>
                          <a:lnTo>
                            <a:pt x="775" y="283"/>
                          </a:lnTo>
                          <a:lnTo>
                            <a:pt x="788" y="296"/>
                          </a:lnTo>
                          <a:lnTo>
                            <a:pt x="802" y="307"/>
                          </a:lnTo>
                          <a:lnTo>
                            <a:pt x="814" y="314"/>
                          </a:lnTo>
                          <a:lnTo>
                            <a:pt x="814" y="314"/>
                          </a:lnTo>
                          <a:lnTo>
                            <a:pt x="824" y="319"/>
                          </a:lnTo>
                          <a:lnTo>
                            <a:pt x="833" y="326"/>
                          </a:lnTo>
                          <a:lnTo>
                            <a:pt x="840" y="332"/>
                          </a:lnTo>
                          <a:lnTo>
                            <a:pt x="846" y="338"/>
                          </a:lnTo>
                          <a:lnTo>
                            <a:pt x="851" y="345"/>
                          </a:lnTo>
                          <a:lnTo>
                            <a:pt x="854" y="351"/>
                          </a:lnTo>
                          <a:lnTo>
                            <a:pt x="855" y="359"/>
                          </a:lnTo>
                          <a:lnTo>
                            <a:pt x="855" y="365"/>
                          </a:lnTo>
                          <a:lnTo>
                            <a:pt x="854" y="371"/>
                          </a:lnTo>
                          <a:lnTo>
                            <a:pt x="851" y="377"/>
                          </a:lnTo>
                          <a:lnTo>
                            <a:pt x="846" y="381"/>
                          </a:lnTo>
                          <a:lnTo>
                            <a:pt x="840" y="386"/>
                          </a:lnTo>
                          <a:lnTo>
                            <a:pt x="833" y="390"/>
                          </a:lnTo>
                          <a:lnTo>
                            <a:pt x="824" y="393"/>
                          </a:lnTo>
                          <a:lnTo>
                            <a:pt x="814" y="395"/>
                          </a:lnTo>
                          <a:lnTo>
                            <a:pt x="802" y="395"/>
                          </a:lnTo>
                          <a:lnTo>
                            <a:pt x="0" y="395"/>
                          </a:lnTo>
                          <a:lnTo>
                            <a:pt x="0" y="1236"/>
                          </a:lnTo>
                          <a:lnTo>
                            <a:pt x="0" y="1236"/>
                          </a:lnTo>
                          <a:lnTo>
                            <a:pt x="8" y="1244"/>
                          </a:lnTo>
                          <a:lnTo>
                            <a:pt x="15" y="1248"/>
                          </a:lnTo>
                          <a:lnTo>
                            <a:pt x="24" y="1250"/>
                          </a:lnTo>
                          <a:lnTo>
                            <a:pt x="35" y="1247"/>
                          </a:lnTo>
                          <a:lnTo>
                            <a:pt x="45" y="1242"/>
                          </a:lnTo>
                          <a:lnTo>
                            <a:pt x="54" y="1235"/>
                          </a:lnTo>
                          <a:lnTo>
                            <a:pt x="63" y="1223"/>
                          </a:lnTo>
                          <a:lnTo>
                            <a:pt x="72" y="1208"/>
                          </a:lnTo>
                          <a:lnTo>
                            <a:pt x="72" y="1208"/>
                          </a:lnTo>
                          <a:lnTo>
                            <a:pt x="80" y="1196"/>
                          </a:lnTo>
                          <a:lnTo>
                            <a:pt x="89" y="1183"/>
                          </a:lnTo>
                          <a:lnTo>
                            <a:pt x="102" y="1168"/>
                          </a:lnTo>
                          <a:lnTo>
                            <a:pt x="111" y="1160"/>
                          </a:lnTo>
                          <a:lnTo>
                            <a:pt x="120" y="1153"/>
                          </a:lnTo>
                          <a:lnTo>
                            <a:pt x="130" y="1147"/>
                          </a:lnTo>
                          <a:lnTo>
                            <a:pt x="142" y="1141"/>
                          </a:lnTo>
                          <a:lnTo>
                            <a:pt x="156" y="1135"/>
                          </a:lnTo>
                          <a:lnTo>
                            <a:pt x="169" y="1132"/>
                          </a:lnTo>
                          <a:lnTo>
                            <a:pt x="184" y="1129"/>
                          </a:lnTo>
                          <a:lnTo>
                            <a:pt x="201" y="1127"/>
                          </a:lnTo>
                          <a:lnTo>
                            <a:pt x="201" y="1127"/>
                          </a:lnTo>
                          <a:lnTo>
                            <a:pt x="220" y="1129"/>
                          </a:lnTo>
                          <a:lnTo>
                            <a:pt x="238" y="1133"/>
                          </a:lnTo>
                          <a:lnTo>
                            <a:pt x="256" y="1138"/>
                          </a:lnTo>
                          <a:lnTo>
                            <a:pt x="272" y="1147"/>
                          </a:lnTo>
                          <a:lnTo>
                            <a:pt x="289" y="1156"/>
                          </a:lnTo>
                          <a:lnTo>
                            <a:pt x="304" y="1168"/>
                          </a:lnTo>
                          <a:lnTo>
                            <a:pt x="319" y="1181"/>
                          </a:lnTo>
                          <a:lnTo>
                            <a:pt x="331" y="1195"/>
                          </a:lnTo>
                          <a:lnTo>
                            <a:pt x="343" y="1211"/>
                          </a:lnTo>
                          <a:lnTo>
                            <a:pt x="353" y="1229"/>
                          </a:lnTo>
                          <a:lnTo>
                            <a:pt x="364" y="1248"/>
                          </a:lnTo>
                          <a:lnTo>
                            <a:pt x="371" y="1268"/>
                          </a:lnTo>
                          <a:lnTo>
                            <a:pt x="377" y="1289"/>
                          </a:lnTo>
                          <a:lnTo>
                            <a:pt x="382" y="1311"/>
                          </a:lnTo>
                          <a:lnTo>
                            <a:pt x="385" y="1334"/>
                          </a:lnTo>
                          <a:lnTo>
                            <a:pt x="386" y="1358"/>
                          </a:lnTo>
                          <a:lnTo>
                            <a:pt x="386" y="1358"/>
                          </a:lnTo>
                          <a:lnTo>
                            <a:pt x="385" y="1381"/>
                          </a:lnTo>
                          <a:lnTo>
                            <a:pt x="382" y="1404"/>
                          </a:lnTo>
                          <a:lnTo>
                            <a:pt x="377" y="1426"/>
                          </a:lnTo>
                          <a:lnTo>
                            <a:pt x="371" y="1447"/>
                          </a:lnTo>
                          <a:lnTo>
                            <a:pt x="364" y="1467"/>
                          </a:lnTo>
                          <a:lnTo>
                            <a:pt x="353" y="1486"/>
                          </a:lnTo>
                          <a:lnTo>
                            <a:pt x="343" y="1504"/>
                          </a:lnTo>
                          <a:lnTo>
                            <a:pt x="331" y="1519"/>
                          </a:lnTo>
                          <a:lnTo>
                            <a:pt x="319" y="1534"/>
                          </a:lnTo>
                          <a:lnTo>
                            <a:pt x="304" y="1547"/>
                          </a:lnTo>
                          <a:lnTo>
                            <a:pt x="289" y="1559"/>
                          </a:lnTo>
                          <a:lnTo>
                            <a:pt x="272" y="1568"/>
                          </a:lnTo>
                          <a:lnTo>
                            <a:pt x="256" y="1577"/>
                          </a:lnTo>
                          <a:lnTo>
                            <a:pt x="238" y="1582"/>
                          </a:lnTo>
                          <a:lnTo>
                            <a:pt x="220" y="1586"/>
                          </a:lnTo>
                          <a:lnTo>
                            <a:pt x="201" y="1586"/>
                          </a:lnTo>
                          <a:lnTo>
                            <a:pt x="201" y="1586"/>
                          </a:lnTo>
                          <a:lnTo>
                            <a:pt x="184" y="1586"/>
                          </a:lnTo>
                          <a:lnTo>
                            <a:pt x="169" y="1583"/>
                          </a:lnTo>
                          <a:lnTo>
                            <a:pt x="156" y="1579"/>
                          </a:lnTo>
                          <a:lnTo>
                            <a:pt x="142" y="1574"/>
                          </a:lnTo>
                          <a:lnTo>
                            <a:pt x="130" y="1568"/>
                          </a:lnTo>
                          <a:lnTo>
                            <a:pt x="120" y="1561"/>
                          </a:lnTo>
                          <a:lnTo>
                            <a:pt x="111" y="1555"/>
                          </a:lnTo>
                          <a:lnTo>
                            <a:pt x="102" y="1547"/>
                          </a:lnTo>
                          <a:lnTo>
                            <a:pt x="89" y="1532"/>
                          </a:lnTo>
                          <a:lnTo>
                            <a:pt x="80" y="1519"/>
                          </a:lnTo>
                          <a:lnTo>
                            <a:pt x="72" y="1507"/>
                          </a:lnTo>
                          <a:lnTo>
                            <a:pt x="72" y="1507"/>
                          </a:lnTo>
                          <a:lnTo>
                            <a:pt x="63" y="1492"/>
                          </a:lnTo>
                          <a:lnTo>
                            <a:pt x="54" y="1480"/>
                          </a:lnTo>
                          <a:lnTo>
                            <a:pt x="45" y="1473"/>
                          </a:lnTo>
                          <a:lnTo>
                            <a:pt x="35" y="1467"/>
                          </a:lnTo>
                          <a:lnTo>
                            <a:pt x="24" y="1465"/>
                          </a:lnTo>
                          <a:lnTo>
                            <a:pt x="15" y="1467"/>
                          </a:lnTo>
                          <a:lnTo>
                            <a:pt x="8" y="1471"/>
                          </a:lnTo>
                          <a:lnTo>
                            <a:pt x="0" y="1479"/>
                          </a:lnTo>
                          <a:lnTo>
                            <a:pt x="0" y="2374"/>
                          </a:lnTo>
                          <a:lnTo>
                            <a:pt x="1979" y="2374"/>
                          </a:lnTo>
                          <a:lnTo>
                            <a:pt x="1979" y="1519"/>
                          </a:lnTo>
                          <a:lnTo>
                            <a:pt x="1979" y="1519"/>
                          </a:lnTo>
                          <a:lnTo>
                            <a:pt x="1981" y="1507"/>
                          </a:lnTo>
                          <a:lnTo>
                            <a:pt x="1982" y="1497"/>
                          </a:lnTo>
                          <a:lnTo>
                            <a:pt x="1985" y="1488"/>
                          </a:lnTo>
                          <a:lnTo>
                            <a:pt x="1988" y="1482"/>
                          </a:lnTo>
                          <a:lnTo>
                            <a:pt x="1993" y="1476"/>
                          </a:lnTo>
                          <a:lnTo>
                            <a:pt x="1999" y="1471"/>
                          </a:lnTo>
                          <a:lnTo>
                            <a:pt x="2003" y="1468"/>
                          </a:lnTo>
                          <a:lnTo>
                            <a:pt x="2009" y="1467"/>
                          </a:lnTo>
                          <a:lnTo>
                            <a:pt x="2017" y="1467"/>
                          </a:lnTo>
                          <a:lnTo>
                            <a:pt x="2023" y="1467"/>
                          </a:lnTo>
                          <a:lnTo>
                            <a:pt x="2030" y="1470"/>
                          </a:lnTo>
                          <a:lnTo>
                            <a:pt x="2036" y="1474"/>
                          </a:lnTo>
                          <a:lnTo>
                            <a:pt x="2044" y="1480"/>
                          </a:lnTo>
                          <a:lnTo>
                            <a:pt x="2050" y="1488"/>
                          </a:lnTo>
                          <a:lnTo>
                            <a:pt x="2056" y="1497"/>
                          </a:lnTo>
                          <a:lnTo>
                            <a:pt x="2062" y="1507"/>
                          </a:lnTo>
                          <a:lnTo>
                            <a:pt x="2062" y="1507"/>
                          </a:lnTo>
                          <a:lnTo>
                            <a:pt x="2069" y="1519"/>
                          </a:lnTo>
                          <a:lnTo>
                            <a:pt x="2078" y="1532"/>
                          </a:lnTo>
                          <a:lnTo>
                            <a:pt x="2092" y="1547"/>
                          </a:lnTo>
                          <a:lnTo>
                            <a:pt x="2101" y="1555"/>
                          </a:lnTo>
                          <a:lnTo>
                            <a:pt x="2110" y="1562"/>
                          </a:lnTo>
                          <a:lnTo>
                            <a:pt x="2121" y="1568"/>
                          </a:lnTo>
                          <a:lnTo>
                            <a:pt x="2132" y="1574"/>
                          </a:lnTo>
                          <a:lnTo>
                            <a:pt x="2145" y="1580"/>
                          </a:lnTo>
                          <a:lnTo>
                            <a:pt x="2159" y="1583"/>
                          </a:lnTo>
                          <a:lnTo>
                            <a:pt x="2174" y="1586"/>
                          </a:lnTo>
                          <a:lnTo>
                            <a:pt x="2190" y="1588"/>
                          </a:lnTo>
                          <a:lnTo>
                            <a:pt x="2190" y="1588"/>
                          </a:lnTo>
                          <a:lnTo>
                            <a:pt x="2210" y="1586"/>
                          </a:lnTo>
                          <a:lnTo>
                            <a:pt x="2228" y="1583"/>
                          </a:lnTo>
                          <a:lnTo>
                            <a:pt x="2246" y="1577"/>
                          </a:lnTo>
                          <a:lnTo>
                            <a:pt x="2262" y="1570"/>
                          </a:lnTo>
                          <a:lnTo>
                            <a:pt x="2278" y="1559"/>
                          </a:lnTo>
                          <a:lnTo>
                            <a:pt x="2293" y="1547"/>
                          </a:lnTo>
                          <a:lnTo>
                            <a:pt x="2308" y="1535"/>
                          </a:lnTo>
                          <a:lnTo>
                            <a:pt x="2322" y="1520"/>
                          </a:lnTo>
                          <a:lnTo>
                            <a:pt x="2332" y="1504"/>
                          </a:lnTo>
                          <a:lnTo>
                            <a:pt x="2344" y="1486"/>
                          </a:lnTo>
                          <a:lnTo>
                            <a:pt x="2353" y="1467"/>
                          </a:lnTo>
                          <a:lnTo>
                            <a:pt x="2361" y="1447"/>
                          </a:lnTo>
                          <a:lnTo>
                            <a:pt x="2367" y="1426"/>
                          </a:lnTo>
                          <a:lnTo>
                            <a:pt x="2371" y="1404"/>
                          </a:lnTo>
                          <a:lnTo>
                            <a:pt x="2374" y="1381"/>
                          </a:lnTo>
                          <a:lnTo>
                            <a:pt x="2376" y="1358"/>
                          </a:lnTo>
                          <a:lnTo>
                            <a:pt x="2376" y="1358"/>
                          </a:lnTo>
                          <a:lnTo>
                            <a:pt x="2374" y="1335"/>
                          </a:lnTo>
                          <a:lnTo>
                            <a:pt x="2371" y="1311"/>
                          </a:lnTo>
                          <a:lnTo>
                            <a:pt x="2367" y="1290"/>
                          </a:lnTo>
                          <a:lnTo>
                            <a:pt x="2361" y="1269"/>
                          </a:lnTo>
                          <a:lnTo>
                            <a:pt x="2353" y="1248"/>
                          </a:lnTo>
                          <a:lnTo>
                            <a:pt x="2344" y="1229"/>
                          </a:lnTo>
                          <a:lnTo>
                            <a:pt x="2332" y="1213"/>
                          </a:lnTo>
                          <a:lnTo>
                            <a:pt x="2322" y="1196"/>
                          </a:lnTo>
                          <a:lnTo>
                            <a:pt x="2308" y="1181"/>
                          </a:lnTo>
                          <a:lnTo>
                            <a:pt x="2293" y="1168"/>
                          </a:lnTo>
                          <a:lnTo>
                            <a:pt x="2278" y="1156"/>
                          </a:lnTo>
                          <a:lnTo>
                            <a:pt x="2262" y="1147"/>
                          </a:lnTo>
                          <a:lnTo>
                            <a:pt x="2246" y="1139"/>
                          </a:lnTo>
                          <a:lnTo>
                            <a:pt x="2228" y="1133"/>
                          </a:lnTo>
                          <a:lnTo>
                            <a:pt x="2210" y="1130"/>
                          </a:lnTo>
                          <a:lnTo>
                            <a:pt x="2190" y="1129"/>
                          </a:lnTo>
                          <a:lnTo>
                            <a:pt x="2190" y="1129"/>
                          </a:lnTo>
                          <a:close/>
                        </a:path>
                      </a:pathLst>
                    </a:custGeom>
                    <a:solidFill>
                      <a:srgbClr val="9933FF"/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36000" tIns="324000" anchor="ctr"/>
                    <a:lstStyle/>
                    <a:p>
                      <a:pPr algn="ctr">
                        <a:defRPr/>
                      </a:pPr>
                      <a:endParaRPr lang="en-GB" sz="13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7" name="Freeform 8">
                      <a:extLst>
                        <a:ext uri="{FF2B5EF4-FFF2-40B4-BE49-F238E27FC236}">
                          <a16:creationId xmlns="" xmlns:a16="http://schemas.microsoft.com/office/drawing/2014/main" id="{F20668FF-6713-CE42-85D9-502327C934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64717" y="1041780"/>
                      <a:ext cx="1885950" cy="1882775"/>
                    </a:xfrm>
                    <a:custGeom>
                      <a:avLst/>
                      <a:gdLst>
                        <a:gd name="T0" fmla="*/ 2222 w 2377"/>
                        <a:gd name="T1" fmla="*/ 795 h 2371"/>
                        <a:gd name="T2" fmla="*/ 2275 w 2377"/>
                        <a:gd name="T3" fmla="*/ 827 h 2371"/>
                        <a:gd name="T4" fmla="*/ 2314 w 2377"/>
                        <a:gd name="T5" fmla="*/ 882 h 2371"/>
                        <a:gd name="T6" fmla="*/ 2362 w 2377"/>
                        <a:gd name="T7" fmla="*/ 907 h 2371"/>
                        <a:gd name="T8" fmla="*/ 395 w 2377"/>
                        <a:gd name="T9" fmla="*/ 855 h 2371"/>
                        <a:gd name="T10" fmla="*/ 386 w 2377"/>
                        <a:gd name="T11" fmla="*/ 892 h 2371"/>
                        <a:gd name="T12" fmla="*/ 358 w 2377"/>
                        <a:gd name="T13" fmla="*/ 907 h 2371"/>
                        <a:gd name="T14" fmla="*/ 325 w 2377"/>
                        <a:gd name="T15" fmla="*/ 886 h 2371"/>
                        <a:gd name="T16" fmla="*/ 296 w 2377"/>
                        <a:gd name="T17" fmla="*/ 842 h 2371"/>
                        <a:gd name="T18" fmla="*/ 242 w 2377"/>
                        <a:gd name="T19" fmla="*/ 800 h 2371"/>
                        <a:gd name="T20" fmla="*/ 184 w 2377"/>
                        <a:gd name="T21" fmla="*/ 786 h 2371"/>
                        <a:gd name="T22" fmla="*/ 96 w 2377"/>
                        <a:gd name="T23" fmla="*/ 815 h 2371"/>
                        <a:gd name="T24" fmla="*/ 32 w 2377"/>
                        <a:gd name="T25" fmla="*/ 888 h 2371"/>
                        <a:gd name="T26" fmla="*/ 0 w 2377"/>
                        <a:gd name="T27" fmla="*/ 993 h 2371"/>
                        <a:gd name="T28" fmla="*/ 8 w 2377"/>
                        <a:gd name="T29" fmla="*/ 1084 h 2371"/>
                        <a:gd name="T30" fmla="*/ 54 w 2377"/>
                        <a:gd name="T31" fmla="*/ 1178 h 2371"/>
                        <a:gd name="T32" fmla="*/ 129 w 2377"/>
                        <a:gd name="T33" fmla="*/ 1235 h 2371"/>
                        <a:gd name="T34" fmla="*/ 201 w 2377"/>
                        <a:gd name="T35" fmla="*/ 1245 h 2371"/>
                        <a:gd name="T36" fmla="*/ 265 w 2377"/>
                        <a:gd name="T37" fmla="*/ 1220 h 2371"/>
                        <a:gd name="T38" fmla="*/ 313 w 2377"/>
                        <a:gd name="T39" fmla="*/ 1164 h 2371"/>
                        <a:gd name="T40" fmla="*/ 338 w 2377"/>
                        <a:gd name="T41" fmla="*/ 1133 h 2371"/>
                        <a:gd name="T42" fmla="*/ 371 w 2377"/>
                        <a:gd name="T43" fmla="*/ 1126 h 2371"/>
                        <a:gd name="T44" fmla="*/ 392 w 2377"/>
                        <a:gd name="T45" fmla="*/ 1155 h 2371"/>
                        <a:gd name="T46" fmla="*/ 1256 w 2377"/>
                        <a:gd name="T47" fmla="*/ 1976 h 2371"/>
                        <a:gd name="T48" fmla="*/ 1298 w 2377"/>
                        <a:gd name="T49" fmla="*/ 1990 h 2371"/>
                        <a:gd name="T50" fmla="*/ 1305 w 2377"/>
                        <a:gd name="T51" fmla="*/ 2020 h 2371"/>
                        <a:gd name="T52" fmla="*/ 1275 w 2377"/>
                        <a:gd name="T53" fmla="*/ 2052 h 2371"/>
                        <a:gd name="T54" fmla="*/ 1225 w 2377"/>
                        <a:gd name="T55" fmla="*/ 2088 h 2371"/>
                        <a:gd name="T56" fmla="*/ 1193 w 2377"/>
                        <a:gd name="T57" fmla="*/ 2141 h 2371"/>
                        <a:gd name="T58" fmla="*/ 1186 w 2377"/>
                        <a:gd name="T59" fmla="*/ 2206 h 2371"/>
                        <a:gd name="T60" fmla="*/ 1225 w 2377"/>
                        <a:gd name="T61" fmla="*/ 2290 h 2371"/>
                        <a:gd name="T62" fmla="*/ 1305 w 2377"/>
                        <a:gd name="T63" fmla="*/ 2348 h 2371"/>
                        <a:gd name="T64" fmla="*/ 1414 w 2377"/>
                        <a:gd name="T65" fmla="*/ 2371 h 2371"/>
                        <a:gd name="T66" fmla="*/ 1504 w 2377"/>
                        <a:gd name="T67" fmla="*/ 2357 h 2371"/>
                        <a:gd name="T68" fmla="*/ 1591 w 2377"/>
                        <a:gd name="T69" fmla="*/ 2304 h 2371"/>
                        <a:gd name="T70" fmla="*/ 1639 w 2377"/>
                        <a:gd name="T71" fmla="*/ 2224 h 2371"/>
                        <a:gd name="T72" fmla="*/ 1640 w 2377"/>
                        <a:gd name="T73" fmla="*/ 2156 h 2371"/>
                        <a:gd name="T74" fmla="*/ 1612 w 2377"/>
                        <a:gd name="T75" fmla="*/ 2097 h 2371"/>
                        <a:gd name="T76" fmla="*/ 1564 w 2377"/>
                        <a:gd name="T77" fmla="*/ 2057 h 2371"/>
                        <a:gd name="T78" fmla="*/ 1526 w 2377"/>
                        <a:gd name="T79" fmla="*/ 2026 h 2371"/>
                        <a:gd name="T80" fmla="*/ 1526 w 2377"/>
                        <a:gd name="T81" fmla="*/ 1994 h 2371"/>
                        <a:gd name="T82" fmla="*/ 1564 w 2377"/>
                        <a:gd name="T83" fmla="*/ 1976 h 2371"/>
                        <a:gd name="T84" fmla="*/ 2370 w 2377"/>
                        <a:gd name="T85" fmla="*/ 1130 h 2371"/>
                        <a:gd name="T86" fmla="*/ 2323 w 2377"/>
                        <a:gd name="T87" fmla="*/ 1139 h 2371"/>
                        <a:gd name="T88" fmla="*/ 2289 w 2377"/>
                        <a:gd name="T89" fmla="*/ 1191 h 2371"/>
                        <a:gd name="T90" fmla="*/ 2235 w 2377"/>
                        <a:gd name="T91" fmla="*/ 1233 h 2371"/>
                        <a:gd name="T92" fmla="*/ 2177 w 2377"/>
                        <a:gd name="T93" fmla="*/ 1245 h 2371"/>
                        <a:gd name="T94" fmla="*/ 2089 w 2377"/>
                        <a:gd name="T95" fmla="*/ 1218 h 2371"/>
                        <a:gd name="T96" fmla="*/ 2024 w 2377"/>
                        <a:gd name="T97" fmla="*/ 1145 h 2371"/>
                        <a:gd name="T98" fmla="*/ 1993 w 2377"/>
                        <a:gd name="T99" fmla="*/ 1040 h 2371"/>
                        <a:gd name="T100" fmla="*/ 2000 w 2377"/>
                        <a:gd name="T101" fmla="*/ 948 h 2371"/>
                        <a:gd name="T102" fmla="*/ 2047 w 2377"/>
                        <a:gd name="T103" fmla="*/ 855 h 2371"/>
                        <a:gd name="T104" fmla="*/ 2121 w 2377"/>
                        <a:gd name="T105" fmla="*/ 797 h 23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377" h="2371">
                          <a:moveTo>
                            <a:pt x="2177" y="788"/>
                          </a:moveTo>
                          <a:lnTo>
                            <a:pt x="2177" y="788"/>
                          </a:lnTo>
                          <a:lnTo>
                            <a:pt x="2193" y="788"/>
                          </a:lnTo>
                          <a:lnTo>
                            <a:pt x="2208" y="791"/>
                          </a:lnTo>
                          <a:lnTo>
                            <a:pt x="2222" y="795"/>
                          </a:lnTo>
                          <a:lnTo>
                            <a:pt x="2235" y="800"/>
                          </a:lnTo>
                          <a:lnTo>
                            <a:pt x="2247" y="806"/>
                          </a:lnTo>
                          <a:lnTo>
                            <a:pt x="2257" y="813"/>
                          </a:lnTo>
                          <a:lnTo>
                            <a:pt x="2266" y="819"/>
                          </a:lnTo>
                          <a:lnTo>
                            <a:pt x="2275" y="827"/>
                          </a:lnTo>
                          <a:lnTo>
                            <a:pt x="2289" y="842"/>
                          </a:lnTo>
                          <a:lnTo>
                            <a:pt x="2298" y="855"/>
                          </a:lnTo>
                          <a:lnTo>
                            <a:pt x="2305" y="867"/>
                          </a:lnTo>
                          <a:lnTo>
                            <a:pt x="2305" y="867"/>
                          </a:lnTo>
                          <a:lnTo>
                            <a:pt x="2314" y="882"/>
                          </a:lnTo>
                          <a:lnTo>
                            <a:pt x="2323" y="894"/>
                          </a:lnTo>
                          <a:lnTo>
                            <a:pt x="2334" y="901"/>
                          </a:lnTo>
                          <a:lnTo>
                            <a:pt x="2343" y="907"/>
                          </a:lnTo>
                          <a:lnTo>
                            <a:pt x="2353" y="909"/>
                          </a:lnTo>
                          <a:lnTo>
                            <a:pt x="2362" y="907"/>
                          </a:lnTo>
                          <a:lnTo>
                            <a:pt x="2370" y="903"/>
                          </a:lnTo>
                          <a:lnTo>
                            <a:pt x="2377" y="895"/>
                          </a:lnTo>
                          <a:lnTo>
                            <a:pt x="2377" y="0"/>
                          </a:lnTo>
                          <a:lnTo>
                            <a:pt x="395" y="0"/>
                          </a:lnTo>
                          <a:lnTo>
                            <a:pt x="395" y="855"/>
                          </a:lnTo>
                          <a:lnTo>
                            <a:pt x="395" y="855"/>
                          </a:lnTo>
                          <a:lnTo>
                            <a:pt x="393" y="867"/>
                          </a:lnTo>
                          <a:lnTo>
                            <a:pt x="392" y="877"/>
                          </a:lnTo>
                          <a:lnTo>
                            <a:pt x="389" y="886"/>
                          </a:lnTo>
                          <a:lnTo>
                            <a:pt x="386" y="892"/>
                          </a:lnTo>
                          <a:lnTo>
                            <a:pt x="382" y="898"/>
                          </a:lnTo>
                          <a:lnTo>
                            <a:pt x="377" y="903"/>
                          </a:lnTo>
                          <a:lnTo>
                            <a:pt x="371" y="906"/>
                          </a:lnTo>
                          <a:lnTo>
                            <a:pt x="365" y="907"/>
                          </a:lnTo>
                          <a:lnTo>
                            <a:pt x="358" y="907"/>
                          </a:lnTo>
                          <a:lnTo>
                            <a:pt x="352" y="907"/>
                          </a:lnTo>
                          <a:lnTo>
                            <a:pt x="344" y="904"/>
                          </a:lnTo>
                          <a:lnTo>
                            <a:pt x="338" y="900"/>
                          </a:lnTo>
                          <a:lnTo>
                            <a:pt x="331" y="894"/>
                          </a:lnTo>
                          <a:lnTo>
                            <a:pt x="325" y="886"/>
                          </a:lnTo>
                          <a:lnTo>
                            <a:pt x="319" y="877"/>
                          </a:lnTo>
                          <a:lnTo>
                            <a:pt x="313" y="867"/>
                          </a:lnTo>
                          <a:lnTo>
                            <a:pt x="313" y="867"/>
                          </a:lnTo>
                          <a:lnTo>
                            <a:pt x="305" y="855"/>
                          </a:lnTo>
                          <a:lnTo>
                            <a:pt x="296" y="842"/>
                          </a:lnTo>
                          <a:lnTo>
                            <a:pt x="283" y="827"/>
                          </a:lnTo>
                          <a:lnTo>
                            <a:pt x="274" y="819"/>
                          </a:lnTo>
                          <a:lnTo>
                            <a:pt x="265" y="812"/>
                          </a:lnTo>
                          <a:lnTo>
                            <a:pt x="254" y="806"/>
                          </a:lnTo>
                          <a:lnTo>
                            <a:pt x="242" y="800"/>
                          </a:lnTo>
                          <a:lnTo>
                            <a:pt x="229" y="794"/>
                          </a:lnTo>
                          <a:lnTo>
                            <a:pt x="216" y="791"/>
                          </a:lnTo>
                          <a:lnTo>
                            <a:pt x="201" y="788"/>
                          </a:lnTo>
                          <a:lnTo>
                            <a:pt x="184" y="786"/>
                          </a:lnTo>
                          <a:lnTo>
                            <a:pt x="184" y="786"/>
                          </a:lnTo>
                          <a:lnTo>
                            <a:pt x="165" y="788"/>
                          </a:lnTo>
                          <a:lnTo>
                            <a:pt x="147" y="791"/>
                          </a:lnTo>
                          <a:lnTo>
                            <a:pt x="129" y="797"/>
                          </a:lnTo>
                          <a:lnTo>
                            <a:pt x="112" y="804"/>
                          </a:lnTo>
                          <a:lnTo>
                            <a:pt x="96" y="815"/>
                          </a:lnTo>
                          <a:lnTo>
                            <a:pt x="81" y="825"/>
                          </a:lnTo>
                          <a:lnTo>
                            <a:pt x="66" y="839"/>
                          </a:lnTo>
                          <a:lnTo>
                            <a:pt x="54" y="854"/>
                          </a:lnTo>
                          <a:lnTo>
                            <a:pt x="42" y="870"/>
                          </a:lnTo>
                          <a:lnTo>
                            <a:pt x="32" y="888"/>
                          </a:lnTo>
                          <a:lnTo>
                            <a:pt x="21" y="907"/>
                          </a:lnTo>
                          <a:lnTo>
                            <a:pt x="14" y="927"/>
                          </a:lnTo>
                          <a:lnTo>
                            <a:pt x="8" y="948"/>
                          </a:lnTo>
                          <a:lnTo>
                            <a:pt x="3" y="970"/>
                          </a:lnTo>
                          <a:lnTo>
                            <a:pt x="0" y="993"/>
                          </a:lnTo>
                          <a:lnTo>
                            <a:pt x="0" y="1016"/>
                          </a:lnTo>
                          <a:lnTo>
                            <a:pt x="0" y="1016"/>
                          </a:lnTo>
                          <a:lnTo>
                            <a:pt x="0" y="1039"/>
                          </a:lnTo>
                          <a:lnTo>
                            <a:pt x="3" y="1063"/>
                          </a:lnTo>
                          <a:lnTo>
                            <a:pt x="8" y="1084"/>
                          </a:lnTo>
                          <a:lnTo>
                            <a:pt x="14" y="1105"/>
                          </a:lnTo>
                          <a:lnTo>
                            <a:pt x="21" y="1126"/>
                          </a:lnTo>
                          <a:lnTo>
                            <a:pt x="32" y="1145"/>
                          </a:lnTo>
                          <a:lnTo>
                            <a:pt x="42" y="1161"/>
                          </a:lnTo>
                          <a:lnTo>
                            <a:pt x="54" y="1178"/>
                          </a:lnTo>
                          <a:lnTo>
                            <a:pt x="66" y="1193"/>
                          </a:lnTo>
                          <a:lnTo>
                            <a:pt x="81" y="1206"/>
                          </a:lnTo>
                          <a:lnTo>
                            <a:pt x="96" y="1218"/>
                          </a:lnTo>
                          <a:lnTo>
                            <a:pt x="112" y="1227"/>
                          </a:lnTo>
                          <a:lnTo>
                            <a:pt x="129" y="1235"/>
                          </a:lnTo>
                          <a:lnTo>
                            <a:pt x="147" y="1241"/>
                          </a:lnTo>
                          <a:lnTo>
                            <a:pt x="165" y="1244"/>
                          </a:lnTo>
                          <a:lnTo>
                            <a:pt x="184" y="1245"/>
                          </a:lnTo>
                          <a:lnTo>
                            <a:pt x="184" y="1245"/>
                          </a:lnTo>
                          <a:lnTo>
                            <a:pt x="201" y="1245"/>
                          </a:lnTo>
                          <a:lnTo>
                            <a:pt x="216" y="1242"/>
                          </a:lnTo>
                          <a:lnTo>
                            <a:pt x="229" y="1238"/>
                          </a:lnTo>
                          <a:lnTo>
                            <a:pt x="242" y="1233"/>
                          </a:lnTo>
                          <a:lnTo>
                            <a:pt x="254" y="1227"/>
                          </a:lnTo>
                          <a:lnTo>
                            <a:pt x="265" y="1220"/>
                          </a:lnTo>
                          <a:lnTo>
                            <a:pt x="274" y="1212"/>
                          </a:lnTo>
                          <a:lnTo>
                            <a:pt x="283" y="1205"/>
                          </a:lnTo>
                          <a:lnTo>
                            <a:pt x="296" y="1190"/>
                          </a:lnTo>
                          <a:lnTo>
                            <a:pt x="305" y="1178"/>
                          </a:lnTo>
                          <a:lnTo>
                            <a:pt x="313" y="1164"/>
                          </a:lnTo>
                          <a:lnTo>
                            <a:pt x="313" y="1164"/>
                          </a:lnTo>
                          <a:lnTo>
                            <a:pt x="319" y="1155"/>
                          </a:lnTo>
                          <a:lnTo>
                            <a:pt x="325" y="1147"/>
                          </a:lnTo>
                          <a:lnTo>
                            <a:pt x="331" y="1139"/>
                          </a:lnTo>
                          <a:lnTo>
                            <a:pt x="338" y="1133"/>
                          </a:lnTo>
                          <a:lnTo>
                            <a:pt x="344" y="1129"/>
                          </a:lnTo>
                          <a:lnTo>
                            <a:pt x="352" y="1126"/>
                          </a:lnTo>
                          <a:lnTo>
                            <a:pt x="358" y="1124"/>
                          </a:lnTo>
                          <a:lnTo>
                            <a:pt x="365" y="1124"/>
                          </a:lnTo>
                          <a:lnTo>
                            <a:pt x="371" y="1126"/>
                          </a:lnTo>
                          <a:lnTo>
                            <a:pt x="377" y="1129"/>
                          </a:lnTo>
                          <a:lnTo>
                            <a:pt x="382" y="1133"/>
                          </a:lnTo>
                          <a:lnTo>
                            <a:pt x="386" y="1139"/>
                          </a:lnTo>
                          <a:lnTo>
                            <a:pt x="389" y="1147"/>
                          </a:lnTo>
                          <a:lnTo>
                            <a:pt x="392" y="1155"/>
                          </a:lnTo>
                          <a:lnTo>
                            <a:pt x="393" y="1166"/>
                          </a:lnTo>
                          <a:lnTo>
                            <a:pt x="395" y="1176"/>
                          </a:lnTo>
                          <a:lnTo>
                            <a:pt x="395" y="1979"/>
                          </a:lnTo>
                          <a:lnTo>
                            <a:pt x="1256" y="1976"/>
                          </a:lnTo>
                          <a:lnTo>
                            <a:pt x="1256" y="1976"/>
                          </a:lnTo>
                          <a:lnTo>
                            <a:pt x="1266" y="1978"/>
                          </a:lnTo>
                          <a:lnTo>
                            <a:pt x="1277" y="1979"/>
                          </a:lnTo>
                          <a:lnTo>
                            <a:pt x="1286" y="1982"/>
                          </a:lnTo>
                          <a:lnTo>
                            <a:pt x="1292" y="1985"/>
                          </a:lnTo>
                          <a:lnTo>
                            <a:pt x="1298" y="1990"/>
                          </a:lnTo>
                          <a:lnTo>
                            <a:pt x="1302" y="1996"/>
                          </a:lnTo>
                          <a:lnTo>
                            <a:pt x="1305" y="2000"/>
                          </a:lnTo>
                          <a:lnTo>
                            <a:pt x="1307" y="2006"/>
                          </a:lnTo>
                          <a:lnTo>
                            <a:pt x="1307" y="2014"/>
                          </a:lnTo>
                          <a:lnTo>
                            <a:pt x="1305" y="2020"/>
                          </a:lnTo>
                          <a:lnTo>
                            <a:pt x="1302" y="2027"/>
                          </a:lnTo>
                          <a:lnTo>
                            <a:pt x="1298" y="2033"/>
                          </a:lnTo>
                          <a:lnTo>
                            <a:pt x="1292" y="2040"/>
                          </a:lnTo>
                          <a:lnTo>
                            <a:pt x="1284" y="2046"/>
                          </a:lnTo>
                          <a:lnTo>
                            <a:pt x="1275" y="2052"/>
                          </a:lnTo>
                          <a:lnTo>
                            <a:pt x="1265" y="2057"/>
                          </a:lnTo>
                          <a:lnTo>
                            <a:pt x="1265" y="2057"/>
                          </a:lnTo>
                          <a:lnTo>
                            <a:pt x="1253" y="2064"/>
                          </a:lnTo>
                          <a:lnTo>
                            <a:pt x="1239" y="2075"/>
                          </a:lnTo>
                          <a:lnTo>
                            <a:pt x="1225" y="2088"/>
                          </a:lnTo>
                          <a:lnTo>
                            <a:pt x="1217" y="2097"/>
                          </a:lnTo>
                          <a:lnTo>
                            <a:pt x="1211" y="2106"/>
                          </a:lnTo>
                          <a:lnTo>
                            <a:pt x="1204" y="2117"/>
                          </a:lnTo>
                          <a:lnTo>
                            <a:pt x="1198" y="2129"/>
                          </a:lnTo>
                          <a:lnTo>
                            <a:pt x="1193" y="2141"/>
                          </a:lnTo>
                          <a:lnTo>
                            <a:pt x="1189" y="2156"/>
                          </a:lnTo>
                          <a:lnTo>
                            <a:pt x="1186" y="2171"/>
                          </a:lnTo>
                          <a:lnTo>
                            <a:pt x="1186" y="2187"/>
                          </a:lnTo>
                          <a:lnTo>
                            <a:pt x="1186" y="2187"/>
                          </a:lnTo>
                          <a:lnTo>
                            <a:pt x="1186" y="2206"/>
                          </a:lnTo>
                          <a:lnTo>
                            <a:pt x="1190" y="2224"/>
                          </a:lnTo>
                          <a:lnTo>
                            <a:pt x="1196" y="2242"/>
                          </a:lnTo>
                          <a:lnTo>
                            <a:pt x="1204" y="2259"/>
                          </a:lnTo>
                          <a:lnTo>
                            <a:pt x="1213" y="2275"/>
                          </a:lnTo>
                          <a:lnTo>
                            <a:pt x="1225" y="2290"/>
                          </a:lnTo>
                          <a:lnTo>
                            <a:pt x="1238" y="2304"/>
                          </a:lnTo>
                          <a:lnTo>
                            <a:pt x="1253" y="2317"/>
                          </a:lnTo>
                          <a:lnTo>
                            <a:pt x="1268" y="2329"/>
                          </a:lnTo>
                          <a:lnTo>
                            <a:pt x="1286" y="2339"/>
                          </a:lnTo>
                          <a:lnTo>
                            <a:pt x="1305" y="2348"/>
                          </a:lnTo>
                          <a:lnTo>
                            <a:pt x="1325" y="2357"/>
                          </a:lnTo>
                          <a:lnTo>
                            <a:pt x="1346" y="2363"/>
                          </a:lnTo>
                          <a:lnTo>
                            <a:pt x="1368" y="2368"/>
                          </a:lnTo>
                          <a:lnTo>
                            <a:pt x="1390" y="2371"/>
                          </a:lnTo>
                          <a:lnTo>
                            <a:pt x="1414" y="2371"/>
                          </a:lnTo>
                          <a:lnTo>
                            <a:pt x="1414" y="2371"/>
                          </a:lnTo>
                          <a:lnTo>
                            <a:pt x="1438" y="2371"/>
                          </a:lnTo>
                          <a:lnTo>
                            <a:pt x="1461" y="2368"/>
                          </a:lnTo>
                          <a:lnTo>
                            <a:pt x="1483" y="2363"/>
                          </a:lnTo>
                          <a:lnTo>
                            <a:pt x="1504" y="2357"/>
                          </a:lnTo>
                          <a:lnTo>
                            <a:pt x="1523" y="2348"/>
                          </a:lnTo>
                          <a:lnTo>
                            <a:pt x="1543" y="2339"/>
                          </a:lnTo>
                          <a:lnTo>
                            <a:pt x="1561" y="2329"/>
                          </a:lnTo>
                          <a:lnTo>
                            <a:pt x="1577" y="2317"/>
                          </a:lnTo>
                          <a:lnTo>
                            <a:pt x="1591" y="2304"/>
                          </a:lnTo>
                          <a:lnTo>
                            <a:pt x="1604" y="2290"/>
                          </a:lnTo>
                          <a:lnTo>
                            <a:pt x="1616" y="2275"/>
                          </a:lnTo>
                          <a:lnTo>
                            <a:pt x="1625" y="2259"/>
                          </a:lnTo>
                          <a:lnTo>
                            <a:pt x="1634" y="2242"/>
                          </a:lnTo>
                          <a:lnTo>
                            <a:pt x="1639" y="2224"/>
                          </a:lnTo>
                          <a:lnTo>
                            <a:pt x="1643" y="2206"/>
                          </a:lnTo>
                          <a:lnTo>
                            <a:pt x="1645" y="2187"/>
                          </a:lnTo>
                          <a:lnTo>
                            <a:pt x="1645" y="2187"/>
                          </a:lnTo>
                          <a:lnTo>
                            <a:pt x="1643" y="2171"/>
                          </a:lnTo>
                          <a:lnTo>
                            <a:pt x="1640" y="2156"/>
                          </a:lnTo>
                          <a:lnTo>
                            <a:pt x="1637" y="2141"/>
                          </a:lnTo>
                          <a:lnTo>
                            <a:pt x="1631" y="2129"/>
                          </a:lnTo>
                          <a:lnTo>
                            <a:pt x="1625" y="2117"/>
                          </a:lnTo>
                          <a:lnTo>
                            <a:pt x="1619" y="2106"/>
                          </a:lnTo>
                          <a:lnTo>
                            <a:pt x="1612" y="2097"/>
                          </a:lnTo>
                          <a:lnTo>
                            <a:pt x="1604" y="2088"/>
                          </a:lnTo>
                          <a:lnTo>
                            <a:pt x="1589" y="2075"/>
                          </a:lnTo>
                          <a:lnTo>
                            <a:pt x="1576" y="2064"/>
                          </a:lnTo>
                          <a:lnTo>
                            <a:pt x="1564" y="2057"/>
                          </a:lnTo>
                          <a:lnTo>
                            <a:pt x="1564" y="2057"/>
                          </a:lnTo>
                          <a:lnTo>
                            <a:pt x="1553" y="2052"/>
                          </a:lnTo>
                          <a:lnTo>
                            <a:pt x="1544" y="2046"/>
                          </a:lnTo>
                          <a:lnTo>
                            <a:pt x="1537" y="2039"/>
                          </a:lnTo>
                          <a:lnTo>
                            <a:pt x="1531" y="2033"/>
                          </a:lnTo>
                          <a:lnTo>
                            <a:pt x="1526" y="2026"/>
                          </a:lnTo>
                          <a:lnTo>
                            <a:pt x="1523" y="2020"/>
                          </a:lnTo>
                          <a:lnTo>
                            <a:pt x="1522" y="2012"/>
                          </a:lnTo>
                          <a:lnTo>
                            <a:pt x="1522" y="2006"/>
                          </a:lnTo>
                          <a:lnTo>
                            <a:pt x="1523" y="2000"/>
                          </a:lnTo>
                          <a:lnTo>
                            <a:pt x="1526" y="1994"/>
                          </a:lnTo>
                          <a:lnTo>
                            <a:pt x="1531" y="1990"/>
                          </a:lnTo>
                          <a:lnTo>
                            <a:pt x="1537" y="1985"/>
                          </a:lnTo>
                          <a:lnTo>
                            <a:pt x="1544" y="1981"/>
                          </a:lnTo>
                          <a:lnTo>
                            <a:pt x="1553" y="1978"/>
                          </a:lnTo>
                          <a:lnTo>
                            <a:pt x="1564" y="1976"/>
                          </a:lnTo>
                          <a:lnTo>
                            <a:pt x="1576" y="1976"/>
                          </a:lnTo>
                          <a:lnTo>
                            <a:pt x="2377" y="1976"/>
                          </a:lnTo>
                          <a:lnTo>
                            <a:pt x="2377" y="1138"/>
                          </a:lnTo>
                          <a:lnTo>
                            <a:pt x="2377" y="1138"/>
                          </a:lnTo>
                          <a:lnTo>
                            <a:pt x="2370" y="1130"/>
                          </a:lnTo>
                          <a:lnTo>
                            <a:pt x="2362" y="1126"/>
                          </a:lnTo>
                          <a:lnTo>
                            <a:pt x="2353" y="1124"/>
                          </a:lnTo>
                          <a:lnTo>
                            <a:pt x="2343" y="1127"/>
                          </a:lnTo>
                          <a:lnTo>
                            <a:pt x="2334" y="1132"/>
                          </a:lnTo>
                          <a:lnTo>
                            <a:pt x="2323" y="1139"/>
                          </a:lnTo>
                          <a:lnTo>
                            <a:pt x="2314" y="1151"/>
                          </a:lnTo>
                          <a:lnTo>
                            <a:pt x="2305" y="1166"/>
                          </a:lnTo>
                          <a:lnTo>
                            <a:pt x="2305" y="1166"/>
                          </a:lnTo>
                          <a:lnTo>
                            <a:pt x="2298" y="1178"/>
                          </a:lnTo>
                          <a:lnTo>
                            <a:pt x="2289" y="1191"/>
                          </a:lnTo>
                          <a:lnTo>
                            <a:pt x="2275" y="1206"/>
                          </a:lnTo>
                          <a:lnTo>
                            <a:pt x="2266" y="1214"/>
                          </a:lnTo>
                          <a:lnTo>
                            <a:pt x="2257" y="1220"/>
                          </a:lnTo>
                          <a:lnTo>
                            <a:pt x="2247" y="1227"/>
                          </a:lnTo>
                          <a:lnTo>
                            <a:pt x="2235" y="1233"/>
                          </a:lnTo>
                          <a:lnTo>
                            <a:pt x="2222" y="1239"/>
                          </a:lnTo>
                          <a:lnTo>
                            <a:pt x="2208" y="1242"/>
                          </a:lnTo>
                          <a:lnTo>
                            <a:pt x="2193" y="1245"/>
                          </a:lnTo>
                          <a:lnTo>
                            <a:pt x="2177" y="1245"/>
                          </a:lnTo>
                          <a:lnTo>
                            <a:pt x="2177" y="1245"/>
                          </a:lnTo>
                          <a:lnTo>
                            <a:pt x="2157" y="1245"/>
                          </a:lnTo>
                          <a:lnTo>
                            <a:pt x="2139" y="1241"/>
                          </a:lnTo>
                          <a:lnTo>
                            <a:pt x="2121" y="1236"/>
                          </a:lnTo>
                          <a:lnTo>
                            <a:pt x="2105" y="1227"/>
                          </a:lnTo>
                          <a:lnTo>
                            <a:pt x="2089" y="1218"/>
                          </a:lnTo>
                          <a:lnTo>
                            <a:pt x="2074" y="1206"/>
                          </a:lnTo>
                          <a:lnTo>
                            <a:pt x="2060" y="1193"/>
                          </a:lnTo>
                          <a:lnTo>
                            <a:pt x="2047" y="1179"/>
                          </a:lnTo>
                          <a:lnTo>
                            <a:pt x="2035" y="1163"/>
                          </a:lnTo>
                          <a:lnTo>
                            <a:pt x="2024" y="1145"/>
                          </a:lnTo>
                          <a:lnTo>
                            <a:pt x="2015" y="1126"/>
                          </a:lnTo>
                          <a:lnTo>
                            <a:pt x="2006" y="1106"/>
                          </a:lnTo>
                          <a:lnTo>
                            <a:pt x="2000" y="1085"/>
                          </a:lnTo>
                          <a:lnTo>
                            <a:pt x="1996" y="1063"/>
                          </a:lnTo>
                          <a:lnTo>
                            <a:pt x="1993" y="1040"/>
                          </a:lnTo>
                          <a:lnTo>
                            <a:pt x="1993" y="1016"/>
                          </a:lnTo>
                          <a:lnTo>
                            <a:pt x="1993" y="1016"/>
                          </a:lnTo>
                          <a:lnTo>
                            <a:pt x="1993" y="993"/>
                          </a:lnTo>
                          <a:lnTo>
                            <a:pt x="1996" y="970"/>
                          </a:lnTo>
                          <a:lnTo>
                            <a:pt x="2000" y="948"/>
                          </a:lnTo>
                          <a:lnTo>
                            <a:pt x="2006" y="927"/>
                          </a:lnTo>
                          <a:lnTo>
                            <a:pt x="2015" y="907"/>
                          </a:lnTo>
                          <a:lnTo>
                            <a:pt x="2024" y="888"/>
                          </a:lnTo>
                          <a:lnTo>
                            <a:pt x="2035" y="870"/>
                          </a:lnTo>
                          <a:lnTo>
                            <a:pt x="2047" y="855"/>
                          </a:lnTo>
                          <a:lnTo>
                            <a:pt x="2060" y="840"/>
                          </a:lnTo>
                          <a:lnTo>
                            <a:pt x="2074" y="827"/>
                          </a:lnTo>
                          <a:lnTo>
                            <a:pt x="2089" y="815"/>
                          </a:lnTo>
                          <a:lnTo>
                            <a:pt x="2105" y="806"/>
                          </a:lnTo>
                          <a:lnTo>
                            <a:pt x="2121" y="797"/>
                          </a:lnTo>
                          <a:lnTo>
                            <a:pt x="2139" y="792"/>
                          </a:lnTo>
                          <a:lnTo>
                            <a:pt x="2157" y="788"/>
                          </a:lnTo>
                          <a:lnTo>
                            <a:pt x="2177" y="788"/>
                          </a:lnTo>
                          <a:lnTo>
                            <a:pt x="2177" y="788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bIns="360000" anchor="ctr"/>
                    <a:lstStyle/>
                    <a:p>
                      <a:pPr algn="ctr">
                        <a:defRPr/>
                      </a:pPr>
                      <a:endParaRPr lang="en-GB" sz="14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8" name="Freeform 10">
                      <a:extLst>
                        <a:ext uri="{FF2B5EF4-FFF2-40B4-BE49-F238E27FC236}">
                          <a16:creationId xmlns="" xmlns:a16="http://schemas.microsoft.com/office/drawing/2014/main" id="{2DB010EE-71F5-464A-A18C-8D5E7ABDC2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02730" y="1039399"/>
                      <a:ext cx="1568450" cy="1885950"/>
                    </a:xfrm>
                    <a:custGeom>
                      <a:avLst/>
                      <a:gdLst>
                        <a:gd name="T0" fmla="*/ 1797 w 1976"/>
                        <a:gd name="T1" fmla="*/ 791 h 2375"/>
                        <a:gd name="T2" fmla="*/ 1846 w 1976"/>
                        <a:gd name="T3" fmla="*/ 812 h 2375"/>
                        <a:gd name="T4" fmla="*/ 1886 w 1976"/>
                        <a:gd name="T5" fmla="*/ 855 h 2375"/>
                        <a:gd name="T6" fmla="*/ 1906 w 1976"/>
                        <a:gd name="T7" fmla="*/ 886 h 2375"/>
                        <a:gd name="T8" fmla="*/ 1933 w 1976"/>
                        <a:gd name="T9" fmla="*/ 907 h 2375"/>
                        <a:gd name="T10" fmla="*/ 1958 w 1976"/>
                        <a:gd name="T11" fmla="*/ 903 h 2375"/>
                        <a:gd name="T12" fmla="*/ 1973 w 1976"/>
                        <a:gd name="T13" fmla="*/ 877 h 2375"/>
                        <a:gd name="T14" fmla="*/ 0 w 1976"/>
                        <a:gd name="T15" fmla="*/ 0 h 2375"/>
                        <a:gd name="T16" fmla="*/ 856 w 1976"/>
                        <a:gd name="T17" fmla="*/ 1981 h 2375"/>
                        <a:gd name="T18" fmla="*/ 886 w 1976"/>
                        <a:gd name="T19" fmla="*/ 1985 h 2375"/>
                        <a:gd name="T20" fmla="*/ 907 w 1976"/>
                        <a:gd name="T21" fmla="*/ 2005 h 2375"/>
                        <a:gd name="T22" fmla="*/ 904 w 1976"/>
                        <a:gd name="T23" fmla="*/ 2030 h 2375"/>
                        <a:gd name="T24" fmla="*/ 879 w 1976"/>
                        <a:gd name="T25" fmla="*/ 2057 h 2375"/>
                        <a:gd name="T26" fmla="*/ 843 w 1976"/>
                        <a:gd name="T27" fmla="*/ 2079 h 2375"/>
                        <a:gd name="T28" fmla="*/ 807 w 1976"/>
                        <a:gd name="T29" fmla="*/ 2121 h 2375"/>
                        <a:gd name="T30" fmla="*/ 789 w 1976"/>
                        <a:gd name="T31" fmla="*/ 2175 h 2375"/>
                        <a:gd name="T32" fmla="*/ 792 w 1976"/>
                        <a:gd name="T33" fmla="*/ 2229 h 2375"/>
                        <a:gd name="T34" fmla="*/ 827 w 1976"/>
                        <a:gd name="T35" fmla="*/ 2295 h 2375"/>
                        <a:gd name="T36" fmla="*/ 889 w 1976"/>
                        <a:gd name="T37" fmla="*/ 2344 h 2375"/>
                        <a:gd name="T38" fmla="*/ 972 w 1976"/>
                        <a:gd name="T39" fmla="*/ 2372 h 2375"/>
                        <a:gd name="T40" fmla="*/ 1040 w 1976"/>
                        <a:gd name="T41" fmla="*/ 2374 h 2375"/>
                        <a:gd name="T42" fmla="*/ 1127 w 1976"/>
                        <a:gd name="T43" fmla="*/ 2353 h 2375"/>
                        <a:gd name="T44" fmla="*/ 1194 w 1976"/>
                        <a:gd name="T45" fmla="*/ 2308 h 2375"/>
                        <a:gd name="T46" fmla="*/ 1236 w 1976"/>
                        <a:gd name="T47" fmla="*/ 2245 h 2375"/>
                        <a:gd name="T48" fmla="*/ 1247 w 1976"/>
                        <a:gd name="T49" fmla="*/ 2191 h 2375"/>
                        <a:gd name="T50" fmla="*/ 1235 w 1976"/>
                        <a:gd name="T51" fmla="*/ 2133 h 2375"/>
                        <a:gd name="T52" fmla="*/ 1206 w 1976"/>
                        <a:gd name="T53" fmla="*/ 2093 h 2375"/>
                        <a:gd name="T54" fmla="*/ 1166 w 1976"/>
                        <a:gd name="T55" fmla="*/ 2061 h 2375"/>
                        <a:gd name="T56" fmla="*/ 1134 w 1976"/>
                        <a:gd name="T57" fmla="*/ 2037 h 2375"/>
                        <a:gd name="T58" fmla="*/ 1125 w 1976"/>
                        <a:gd name="T59" fmla="*/ 2011 h 2375"/>
                        <a:gd name="T60" fmla="*/ 1140 w 1976"/>
                        <a:gd name="T61" fmla="*/ 1990 h 2375"/>
                        <a:gd name="T62" fmla="*/ 1178 w 1976"/>
                        <a:gd name="T63" fmla="*/ 1981 h 2375"/>
                        <a:gd name="T64" fmla="*/ 1976 w 1976"/>
                        <a:gd name="T65" fmla="*/ 1176 h 2375"/>
                        <a:gd name="T66" fmla="*/ 1972 w 1976"/>
                        <a:gd name="T67" fmla="*/ 1147 h 2375"/>
                        <a:gd name="T68" fmla="*/ 1952 w 1976"/>
                        <a:gd name="T69" fmla="*/ 1126 h 2375"/>
                        <a:gd name="T70" fmla="*/ 1927 w 1976"/>
                        <a:gd name="T71" fmla="*/ 1129 h 2375"/>
                        <a:gd name="T72" fmla="*/ 1900 w 1976"/>
                        <a:gd name="T73" fmla="*/ 1155 h 2375"/>
                        <a:gd name="T74" fmla="*/ 1877 w 1976"/>
                        <a:gd name="T75" fmla="*/ 1190 h 2375"/>
                        <a:gd name="T76" fmla="*/ 1835 w 1976"/>
                        <a:gd name="T77" fmla="*/ 1227 h 2375"/>
                        <a:gd name="T78" fmla="*/ 1782 w 1976"/>
                        <a:gd name="T79" fmla="*/ 1245 h 2375"/>
                        <a:gd name="T80" fmla="*/ 1728 w 1976"/>
                        <a:gd name="T81" fmla="*/ 1241 h 2375"/>
                        <a:gd name="T82" fmla="*/ 1662 w 1976"/>
                        <a:gd name="T83" fmla="*/ 1206 h 2375"/>
                        <a:gd name="T84" fmla="*/ 1613 w 1976"/>
                        <a:gd name="T85" fmla="*/ 1145 h 2375"/>
                        <a:gd name="T86" fmla="*/ 1584 w 1976"/>
                        <a:gd name="T87" fmla="*/ 1063 h 2375"/>
                        <a:gd name="T88" fmla="*/ 1581 w 1976"/>
                        <a:gd name="T89" fmla="*/ 993 h 2375"/>
                        <a:gd name="T90" fmla="*/ 1604 w 1976"/>
                        <a:gd name="T91" fmla="*/ 907 h 2375"/>
                        <a:gd name="T92" fmla="*/ 1649 w 1976"/>
                        <a:gd name="T93" fmla="*/ 839 h 2375"/>
                        <a:gd name="T94" fmla="*/ 1710 w 1976"/>
                        <a:gd name="T95" fmla="*/ 797 h 2375"/>
                        <a:gd name="T96" fmla="*/ 1765 w 1976"/>
                        <a:gd name="T97" fmla="*/ 786 h 23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976" h="2375">
                          <a:moveTo>
                            <a:pt x="1765" y="786"/>
                          </a:moveTo>
                          <a:lnTo>
                            <a:pt x="1765" y="786"/>
                          </a:lnTo>
                          <a:lnTo>
                            <a:pt x="1782" y="788"/>
                          </a:lnTo>
                          <a:lnTo>
                            <a:pt x="1797" y="791"/>
                          </a:lnTo>
                          <a:lnTo>
                            <a:pt x="1810" y="794"/>
                          </a:lnTo>
                          <a:lnTo>
                            <a:pt x="1824" y="800"/>
                          </a:lnTo>
                          <a:lnTo>
                            <a:pt x="1835" y="806"/>
                          </a:lnTo>
                          <a:lnTo>
                            <a:pt x="1846" y="812"/>
                          </a:lnTo>
                          <a:lnTo>
                            <a:pt x="1855" y="819"/>
                          </a:lnTo>
                          <a:lnTo>
                            <a:pt x="1864" y="827"/>
                          </a:lnTo>
                          <a:lnTo>
                            <a:pt x="1877" y="842"/>
                          </a:lnTo>
                          <a:lnTo>
                            <a:pt x="1886" y="855"/>
                          </a:lnTo>
                          <a:lnTo>
                            <a:pt x="1894" y="867"/>
                          </a:lnTo>
                          <a:lnTo>
                            <a:pt x="1894" y="867"/>
                          </a:lnTo>
                          <a:lnTo>
                            <a:pt x="1900" y="877"/>
                          </a:lnTo>
                          <a:lnTo>
                            <a:pt x="1906" y="886"/>
                          </a:lnTo>
                          <a:lnTo>
                            <a:pt x="1913" y="894"/>
                          </a:lnTo>
                          <a:lnTo>
                            <a:pt x="1919" y="900"/>
                          </a:lnTo>
                          <a:lnTo>
                            <a:pt x="1927" y="904"/>
                          </a:lnTo>
                          <a:lnTo>
                            <a:pt x="1933" y="907"/>
                          </a:lnTo>
                          <a:lnTo>
                            <a:pt x="1940" y="907"/>
                          </a:lnTo>
                          <a:lnTo>
                            <a:pt x="1946" y="907"/>
                          </a:lnTo>
                          <a:lnTo>
                            <a:pt x="1952" y="906"/>
                          </a:lnTo>
                          <a:lnTo>
                            <a:pt x="1958" y="903"/>
                          </a:lnTo>
                          <a:lnTo>
                            <a:pt x="1963" y="898"/>
                          </a:lnTo>
                          <a:lnTo>
                            <a:pt x="1967" y="892"/>
                          </a:lnTo>
                          <a:lnTo>
                            <a:pt x="1972" y="886"/>
                          </a:lnTo>
                          <a:lnTo>
                            <a:pt x="1973" y="877"/>
                          </a:lnTo>
                          <a:lnTo>
                            <a:pt x="1976" y="867"/>
                          </a:lnTo>
                          <a:lnTo>
                            <a:pt x="1976" y="855"/>
                          </a:lnTo>
                          <a:lnTo>
                            <a:pt x="1976" y="0"/>
                          </a:lnTo>
                          <a:lnTo>
                            <a:pt x="0" y="0"/>
                          </a:lnTo>
                          <a:lnTo>
                            <a:pt x="0" y="1979"/>
                          </a:lnTo>
                          <a:lnTo>
                            <a:pt x="454" y="1979"/>
                          </a:lnTo>
                          <a:lnTo>
                            <a:pt x="454" y="1981"/>
                          </a:lnTo>
                          <a:lnTo>
                            <a:pt x="856" y="1981"/>
                          </a:lnTo>
                          <a:lnTo>
                            <a:pt x="856" y="1981"/>
                          </a:lnTo>
                          <a:lnTo>
                            <a:pt x="868" y="1981"/>
                          </a:lnTo>
                          <a:lnTo>
                            <a:pt x="877" y="1982"/>
                          </a:lnTo>
                          <a:lnTo>
                            <a:pt x="886" y="1985"/>
                          </a:lnTo>
                          <a:lnTo>
                            <a:pt x="894" y="1990"/>
                          </a:lnTo>
                          <a:lnTo>
                            <a:pt x="900" y="1994"/>
                          </a:lnTo>
                          <a:lnTo>
                            <a:pt x="904" y="1999"/>
                          </a:lnTo>
                          <a:lnTo>
                            <a:pt x="907" y="2005"/>
                          </a:lnTo>
                          <a:lnTo>
                            <a:pt x="909" y="2011"/>
                          </a:lnTo>
                          <a:lnTo>
                            <a:pt x="909" y="2017"/>
                          </a:lnTo>
                          <a:lnTo>
                            <a:pt x="907" y="2024"/>
                          </a:lnTo>
                          <a:lnTo>
                            <a:pt x="904" y="2030"/>
                          </a:lnTo>
                          <a:lnTo>
                            <a:pt x="900" y="2037"/>
                          </a:lnTo>
                          <a:lnTo>
                            <a:pt x="895" y="2043"/>
                          </a:lnTo>
                          <a:lnTo>
                            <a:pt x="888" y="2051"/>
                          </a:lnTo>
                          <a:lnTo>
                            <a:pt x="879" y="2057"/>
                          </a:lnTo>
                          <a:lnTo>
                            <a:pt x="868" y="2061"/>
                          </a:lnTo>
                          <a:lnTo>
                            <a:pt x="868" y="2061"/>
                          </a:lnTo>
                          <a:lnTo>
                            <a:pt x="855" y="2069"/>
                          </a:lnTo>
                          <a:lnTo>
                            <a:pt x="843" y="2079"/>
                          </a:lnTo>
                          <a:lnTo>
                            <a:pt x="828" y="2093"/>
                          </a:lnTo>
                          <a:lnTo>
                            <a:pt x="821" y="2102"/>
                          </a:lnTo>
                          <a:lnTo>
                            <a:pt x="813" y="2111"/>
                          </a:lnTo>
                          <a:lnTo>
                            <a:pt x="807" y="2121"/>
                          </a:lnTo>
                          <a:lnTo>
                            <a:pt x="800" y="2133"/>
                          </a:lnTo>
                          <a:lnTo>
                            <a:pt x="795" y="2145"/>
                          </a:lnTo>
                          <a:lnTo>
                            <a:pt x="791" y="2160"/>
                          </a:lnTo>
                          <a:lnTo>
                            <a:pt x="789" y="2175"/>
                          </a:lnTo>
                          <a:lnTo>
                            <a:pt x="788" y="2191"/>
                          </a:lnTo>
                          <a:lnTo>
                            <a:pt x="788" y="2191"/>
                          </a:lnTo>
                          <a:lnTo>
                            <a:pt x="789" y="2209"/>
                          </a:lnTo>
                          <a:lnTo>
                            <a:pt x="792" y="2229"/>
                          </a:lnTo>
                          <a:lnTo>
                            <a:pt x="798" y="2245"/>
                          </a:lnTo>
                          <a:lnTo>
                            <a:pt x="806" y="2263"/>
                          </a:lnTo>
                          <a:lnTo>
                            <a:pt x="816" y="2280"/>
                          </a:lnTo>
                          <a:lnTo>
                            <a:pt x="827" y="2295"/>
                          </a:lnTo>
                          <a:lnTo>
                            <a:pt x="840" y="2308"/>
                          </a:lnTo>
                          <a:lnTo>
                            <a:pt x="855" y="2321"/>
                          </a:lnTo>
                          <a:lnTo>
                            <a:pt x="871" y="2333"/>
                          </a:lnTo>
                          <a:lnTo>
                            <a:pt x="889" y="2344"/>
                          </a:lnTo>
                          <a:lnTo>
                            <a:pt x="907" y="2353"/>
                          </a:lnTo>
                          <a:lnTo>
                            <a:pt x="928" y="2360"/>
                          </a:lnTo>
                          <a:lnTo>
                            <a:pt x="949" y="2368"/>
                          </a:lnTo>
                          <a:lnTo>
                            <a:pt x="972" y="2372"/>
                          </a:lnTo>
                          <a:lnTo>
                            <a:pt x="994" y="2374"/>
                          </a:lnTo>
                          <a:lnTo>
                            <a:pt x="1018" y="2375"/>
                          </a:lnTo>
                          <a:lnTo>
                            <a:pt x="1018" y="2375"/>
                          </a:lnTo>
                          <a:lnTo>
                            <a:pt x="1040" y="2374"/>
                          </a:lnTo>
                          <a:lnTo>
                            <a:pt x="1063" y="2372"/>
                          </a:lnTo>
                          <a:lnTo>
                            <a:pt x="1085" y="2368"/>
                          </a:lnTo>
                          <a:lnTo>
                            <a:pt x="1106" y="2360"/>
                          </a:lnTo>
                          <a:lnTo>
                            <a:pt x="1127" y="2353"/>
                          </a:lnTo>
                          <a:lnTo>
                            <a:pt x="1145" y="2344"/>
                          </a:lnTo>
                          <a:lnTo>
                            <a:pt x="1163" y="2333"/>
                          </a:lnTo>
                          <a:lnTo>
                            <a:pt x="1179" y="2321"/>
                          </a:lnTo>
                          <a:lnTo>
                            <a:pt x="1194" y="2308"/>
                          </a:lnTo>
                          <a:lnTo>
                            <a:pt x="1208" y="2295"/>
                          </a:lnTo>
                          <a:lnTo>
                            <a:pt x="1218" y="2280"/>
                          </a:lnTo>
                          <a:lnTo>
                            <a:pt x="1229" y="2263"/>
                          </a:lnTo>
                          <a:lnTo>
                            <a:pt x="1236" y="2245"/>
                          </a:lnTo>
                          <a:lnTo>
                            <a:pt x="1242" y="2229"/>
                          </a:lnTo>
                          <a:lnTo>
                            <a:pt x="1245" y="2209"/>
                          </a:lnTo>
                          <a:lnTo>
                            <a:pt x="1247" y="2191"/>
                          </a:lnTo>
                          <a:lnTo>
                            <a:pt x="1247" y="2191"/>
                          </a:lnTo>
                          <a:lnTo>
                            <a:pt x="1245" y="2175"/>
                          </a:lnTo>
                          <a:lnTo>
                            <a:pt x="1244" y="2160"/>
                          </a:lnTo>
                          <a:lnTo>
                            <a:pt x="1239" y="2145"/>
                          </a:lnTo>
                          <a:lnTo>
                            <a:pt x="1235" y="2133"/>
                          </a:lnTo>
                          <a:lnTo>
                            <a:pt x="1229" y="2121"/>
                          </a:lnTo>
                          <a:lnTo>
                            <a:pt x="1221" y="2111"/>
                          </a:lnTo>
                          <a:lnTo>
                            <a:pt x="1214" y="2102"/>
                          </a:lnTo>
                          <a:lnTo>
                            <a:pt x="1206" y="2093"/>
                          </a:lnTo>
                          <a:lnTo>
                            <a:pt x="1191" y="2079"/>
                          </a:lnTo>
                          <a:lnTo>
                            <a:pt x="1179" y="2069"/>
                          </a:lnTo>
                          <a:lnTo>
                            <a:pt x="1166" y="2061"/>
                          </a:lnTo>
                          <a:lnTo>
                            <a:pt x="1166" y="2061"/>
                          </a:lnTo>
                          <a:lnTo>
                            <a:pt x="1155" y="2057"/>
                          </a:lnTo>
                          <a:lnTo>
                            <a:pt x="1146" y="2051"/>
                          </a:lnTo>
                          <a:lnTo>
                            <a:pt x="1139" y="2043"/>
                          </a:lnTo>
                          <a:lnTo>
                            <a:pt x="1134" y="2037"/>
                          </a:lnTo>
                          <a:lnTo>
                            <a:pt x="1130" y="2030"/>
                          </a:lnTo>
                          <a:lnTo>
                            <a:pt x="1127" y="2024"/>
                          </a:lnTo>
                          <a:lnTo>
                            <a:pt x="1125" y="2017"/>
                          </a:lnTo>
                          <a:lnTo>
                            <a:pt x="1125" y="2011"/>
                          </a:lnTo>
                          <a:lnTo>
                            <a:pt x="1127" y="2005"/>
                          </a:lnTo>
                          <a:lnTo>
                            <a:pt x="1130" y="1999"/>
                          </a:lnTo>
                          <a:lnTo>
                            <a:pt x="1134" y="1994"/>
                          </a:lnTo>
                          <a:lnTo>
                            <a:pt x="1140" y="1990"/>
                          </a:lnTo>
                          <a:lnTo>
                            <a:pt x="1148" y="1985"/>
                          </a:lnTo>
                          <a:lnTo>
                            <a:pt x="1157" y="1982"/>
                          </a:lnTo>
                          <a:lnTo>
                            <a:pt x="1166" y="1981"/>
                          </a:lnTo>
                          <a:lnTo>
                            <a:pt x="1178" y="1981"/>
                          </a:lnTo>
                          <a:lnTo>
                            <a:pt x="1429" y="1981"/>
                          </a:lnTo>
                          <a:lnTo>
                            <a:pt x="1429" y="1979"/>
                          </a:lnTo>
                          <a:lnTo>
                            <a:pt x="1976" y="1979"/>
                          </a:lnTo>
                          <a:lnTo>
                            <a:pt x="1976" y="1176"/>
                          </a:lnTo>
                          <a:lnTo>
                            <a:pt x="1976" y="1176"/>
                          </a:lnTo>
                          <a:lnTo>
                            <a:pt x="1976" y="1166"/>
                          </a:lnTo>
                          <a:lnTo>
                            <a:pt x="1973" y="1155"/>
                          </a:lnTo>
                          <a:lnTo>
                            <a:pt x="1972" y="1147"/>
                          </a:lnTo>
                          <a:lnTo>
                            <a:pt x="1967" y="1139"/>
                          </a:lnTo>
                          <a:lnTo>
                            <a:pt x="1963" y="1133"/>
                          </a:lnTo>
                          <a:lnTo>
                            <a:pt x="1958" y="1129"/>
                          </a:lnTo>
                          <a:lnTo>
                            <a:pt x="1952" y="1126"/>
                          </a:lnTo>
                          <a:lnTo>
                            <a:pt x="1946" y="1124"/>
                          </a:lnTo>
                          <a:lnTo>
                            <a:pt x="1940" y="1124"/>
                          </a:lnTo>
                          <a:lnTo>
                            <a:pt x="1933" y="1126"/>
                          </a:lnTo>
                          <a:lnTo>
                            <a:pt x="1927" y="1129"/>
                          </a:lnTo>
                          <a:lnTo>
                            <a:pt x="1919" y="1133"/>
                          </a:lnTo>
                          <a:lnTo>
                            <a:pt x="1913" y="1139"/>
                          </a:lnTo>
                          <a:lnTo>
                            <a:pt x="1906" y="1147"/>
                          </a:lnTo>
                          <a:lnTo>
                            <a:pt x="1900" y="1155"/>
                          </a:lnTo>
                          <a:lnTo>
                            <a:pt x="1894" y="1164"/>
                          </a:lnTo>
                          <a:lnTo>
                            <a:pt x="1894" y="1164"/>
                          </a:lnTo>
                          <a:lnTo>
                            <a:pt x="1886" y="1178"/>
                          </a:lnTo>
                          <a:lnTo>
                            <a:pt x="1877" y="1190"/>
                          </a:lnTo>
                          <a:lnTo>
                            <a:pt x="1864" y="1205"/>
                          </a:lnTo>
                          <a:lnTo>
                            <a:pt x="1855" y="1212"/>
                          </a:lnTo>
                          <a:lnTo>
                            <a:pt x="1846" y="1220"/>
                          </a:lnTo>
                          <a:lnTo>
                            <a:pt x="1835" y="1227"/>
                          </a:lnTo>
                          <a:lnTo>
                            <a:pt x="1824" y="1233"/>
                          </a:lnTo>
                          <a:lnTo>
                            <a:pt x="1810" y="1238"/>
                          </a:lnTo>
                          <a:lnTo>
                            <a:pt x="1797" y="1242"/>
                          </a:lnTo>
                          <a:lnTo>
                            <a:pt x="1782" y="1245"/>
                          </a:lnTo>
                          <a:lnTo>
                            <a:pt x="1765" y="1245"/>
                          </a:lnTo>
                          <a:lnTo>
                            <a:pt x="1765" y="1245"/>
                          </a:lnTo>
                          <a:lnTo>
                            <a:pt x="1746" y="1244"/>
                          </a:lnTo>
                          <a:lnTo>
                            <a:pt x="1728" y="1241"/>
                          </a:lnTo>
                          <a:lnTo>
                            <a:pt x="1710" y="1235"/>
                          </a:lnTo>
                          <a:lnTo>
                            <a:pt x="1693" y="1227"/>
                          </a:lnTo>
                          <a:lnTo>
                            <a:pt x="1677" y="1218"/>
                          </a:lnTo>
                          <a:lnTo>
                            <a:pt x="1662" y="1206"/>
                          </a:lnTo>
                          <a:lnTo>
                            <a:pt x="1649" y="1193"/>
                          </a:lnTo>
                          <a:lnTo>
                            <a:pt x="1635" y="1178"/>
                          </a:lnTo>
                          <a:lnTo>
                            <a:pt x="1623" y="1161"/>
                          </a:lnTo>
                          <a:lnTo>
                            <a:pt x="1613" y="1145"/>
                          </a:lnTo>
                          <a:lnTo>
                            <a:pt x="1604" y="1126"/>
                          </a:lnTo>
                          <a:lnTo>
                            <a:pt x="1595" y="1105"/>
                          </a:lnTo>
                          <a:lnTo>
                            <a:pt x="1589" y="1084"/>
                          </a:lnTo>
                          <a:lnTo>
                            <a:pt x="1584" y="1063"/>
                          </a:lnTo>
                          <a:lnTo>
                            <a:pt x="1581" y="1039"/>
                          </a:lnTo>
                          <a:lnTo>
                            <a:pt x="1581" y="1016"/>
                          </a:lnTo>
                          <a:lnTo>
                            <a:pt x="1581" y="1016"/>
                          </a:lnTo>
                          <a:lnTo>
                            <a:pt x="1581" y="993"/>
                          </a:lnTo>
                          <a:lnTo>
                            <a:pt x="1584" y="970"/>
                          </a:lnTo>
                          <a:lnTo>
                            <a:pt x="1589" y="948"/>
                          </a:lnTo>
                          <a:lnTo>
                            <a:pt x="1595" y="927"/>
                          </a:lnTo>
                          <a:lnTo>
                            <a:pt x="1604" y="907"/>
                          </a:lnTo>
                          <a:lnTo>
                            <a:pt x="1613" y="888"/>
                          </a:lnTo>
                          <a:lnTo>
                            <a:pt x="1623" y="870"/>
                          </a:lnTo>
                          <a:lnTo>
                            <a:pt x="1635" y="854"/>
                          </a:lnTo>
                          <a:lnTo>
                            <a:pt x="1649" y="839"/>
                          </a:lnTo>
                          <a:lnTo>
                            <a:pt x="1662" y="825"/>
                          </a:lnTo>
                          <a:lnTo>
                            <a:pt x="1677" y="815"/>
                          </a:lnTo>
                          <a:lnTo>
                            <a:pt x="1693" y="804"/>
                          </a:lnTo>
                          <a:lnTo>
                            <a:pt x="1710" y="797"/>
                          </a:lnTo>
                          <a:lnTo>
                            <a:pt x="1728" y="791"/>
                          </a:lnTo>
                          <a:lnTo>
                            <a:pt x="1746" y="788"/>
                          </a:lnTo>
                          <a:lnTo>
                            <a:pt x="1765" y="786"/>
                          </a:lnTo>
                          <a:lnTo>
                            <a:pt x="1765" y="786"/>
                          </a:lnTo>
                          <a:close/>
                        </a:path>
                      </a:pathLst>
                    </a:custGeom>
                    <a:solidFill>
                      <a:srgbClr val="0066CC">
                        <a:alpha val="81961"/>
                      </a:srgbClr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bIns="360000" anchor="ctr"/>
                    <a:lstStyle/>
                    <a:p>
                      <a:pPr algn="ctr">
                        <a:defRPr/>
                      </a:pPr>
                      <a:endParaRPr lang="en-GB" sz="14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9" name="Freeform 11">
                      <a:extLst>
                        <a:ext uri="{FF2B5EF4-FFF2-40B4-BE49-F238E27FC236}">
                          <a16:creationId xmlns="" xmlns:a16="http://schemas.microsoft.com/office/drawing/2014/main" id="{9C36E45E-8119-8346-8F4B-C3D6EBF972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10592" y="4181855"/>
                      <a:ext cx="1887538" cy="1570037"/>
                    </a:xfrm>
                    <a:custGeom>
                      <a:avLst/>
                      <a:gdLst>
                        <a:gd name="T0" fmla="*/ 791 w 2377"/>
                        <a:gd name="T1" fmla="*/ 179 h 1976"/>
                        <a:gd name="T2" fmla="*/ 813 w 2377"/>
                        <a:gd name="T3" fmla="*/ 131 h 1976"/>
                        <a:gd name="T4" fmla="*/ 855 w 2377"/>
                        <a:gd name="T5" fmla="*/ 89 h 1976"/>
                        <a:gd name="T6" fmla="*/ 886 w 2377"/>
                        <a:gd name="T7" fmla="*/ 70 h 1976"/>
                        <a:gd name="T8" fmla="*/ 907 w 2377"/>
                        <a:gd name="T9" fmla="*/ 43 h 1976"/>
                        <a:gd name="T10" fmla="*/ 904 w 2377"/>
                        <a:gd name="T11" fmla="*/ 19 h 1976"/>
                        <a:gd name="T12" fmla="*/ 877 w 2377"/>
                        <a:gd name="T13" fmla="*/ 3 h 1976"/>
                        <a:gd name="T14" fmla="*/ 0 w 2377"/>
                        <a:gd name="T15" fmla="*/ 1976 h 1976"/>
                        <a:gd name="T16" fmla="*/ 1980 w 2377"/>
                        <a:gd name="T17" fmla="*/ 1121 h 1976"/>
                        <a:gd name="T18" fmla="*/ 1986 w 2377"/>
                        <a:gd name="T19" fmla="*/ 1090 h 1976"/>
                        <a:gd name="T20" fmla="*/ 2004 w 2377"/>
                        <a:gd name="T21" fmla="*/ 1069 h 1976"/>
                        <a:gd name="T22" fmla="*/ 2031 w 2377"/>
                        <a:gd name="T23" fmla="*/ 1072 h 1976"/>
                        <a:gd name="T24" fmla="*/ 2057 w 2377"/>
                        <a:gd name="T25" fmla="*/ 1099 h 1976"/>
                        <a:gd name="T26" fmla="*/ 2079 w 2377"/>
                        <a:gd name="T27" fmla="*/ 1134 h 1976"/>
                        <a:gd name="T28" fmla="*/ 2121 w 2377"/>
                        <a:gd name="T29" fmla="*/ 1170 h 1976"/>
                        <a:gd name="T30" fmla="*/ 2175 w 2377"/>
                        <a:gd name="T31" fmla="*/ 1188 h 1976"/>
                        <a:gd name="T32" fmla="*/ 2229 w 2377"/>
                        <a:gd name="T33" fmla="*/ 1184 h 1976"/>
                        <a:gd name="T34" fmla="*/ 2294 w 2377"/>
                        <a:gd name="T35" fmla="*/ 1149 h 1976"/>
                        <a:gd name="T36" fmla="*/ 2345 w 2377"/>
                        <a:gd name="T37" fmla="*/ 1088 h 1976"/>
                        <a:gd name="T38" fmla="*/ 2372 w 2377"/>
                        <a:gd name="T39" fmla="*/ 1006 h 1976"/>
                        <a:gd name="T40" fmla="*/ 2375 w 2377"/>
                        <a:gd name="T41" fmla="*/ 936 h 1976"/>
                        <a:gd name="T42" fmla="*/ 2354 w 2377"/>
                        <a:gd name="T43" fmla="*/ 850 h 1976"/>
                        <a:gd name="T44" fmla="*/ 2309 w 2377"/>
                        <a:gd name="T45" fmla="*/ 783 h 1976"/>
                        <a:gd name="T46" fmla="*/ 2247 w 2377"/>
                        <a:gd name="T47" fmla="*/ 740 h 1976"/>
                        <a:gd name="T48" fmla="*/ 2191 w 2377"/>
                        <a:gd name="T49" fmla="*/ 729 h 1976"/>
                        <a:gd name="T50" fmla="*/ 2133 w 2377"/>
                        <a:gd name="T51" fmla="*/ 743 h 1976"/>
                        <a:gd name="T52" fmla="*/ 2093 w 2377"/>
                        <a:gd name="T53" fmla="*/ 770 h 1976"/>
                        <a:gd name="T54" fmla="*/ 2063 w 2377"/>
                        <a:gd name="T55" fmla="*/ 810 h 1976"/>
                        <a:gd name="T56" fmla="*/ 2037 w 2377"/>
                        <a:gd name="T57" fmla="*/ 843 h 1976"/>
                        <a:gd name="T58" fmla="*/ 2010 w 2377"/>
                        <a:gd name="T59" fmla="*/ 852 h 1976"/>
                        <a:gd name="T60" fmla="*/ 1989 w 2377"/>
                        <a:gd name="T61" fmla="*/ 837 h 1976"/>
                        <a:gd name="T62" fmla="*/ 1980 w 2377"/>
                        <a:gd name="T63" fmla="*/ 798 h 1976"/>
                        <a:gd name="T64" fmla="*/ 1178 w 2377"/>
                        <a:gd name="T65" fmla="*/ 0 h 1976"/>
                        <a:gd name="T66" fmla="*/ 1146 w 2377"/>
                        <a:gd name="T67" fmla="*/ 6 h 1976"/>
                        <a:gd name="T68" fmla="*/ 1127 w 2377"/>
                        <a:gd name="T69" fmla="*/ 25 h 1976"/>
                        <a:gd name="T70" fmla="*/ 1128 w 2377"/>
                        <a:gd name="T71" fmla="*/ 51 h 1976"/>
                        <a:gd name="T72" fmla="*/ 1155 w 2377"/>
                        <a:gd name="T73" fmla="*/ 76 h 1976"/>
                        <a:gd name="T74" fmla="*/ 1191 w 2377"/>
                        <a:gd name="T75" fmla="*/ 98 h 1976"/>
                        <a:gd name="T76" fmla="*/ 1227 w 2377"/>
                        <a:gd name="T77" fmla="*/ 142 h 1976"/>
                        <a:gd name="T78" fmla="*/ 1245 w 2377"/>
                        <a:gd name="T79" fmla="*/ 196 h 1976"/>
                        <a:gd name="T80" fmla="*/ 1242 w 2377"/>
                        <a:gd name="T81" fmla="*/ 248 h 1976"/>
                        <a:gd name="T82" fmla="*/ 1206 w 2377"/>
                        <a:gd name="T83" fmla="*/ 314 h 1976"/>
                        <a:gd name="T84" fmla="*/ 1145 w 2377"/>
                        <a:gd name="T85" fmla="*/ 365 h 1976"/>
                        <a:gd name="T86" fmla="*/ 1063 w 2377"/>
                        <a:gd name="T87" fmla="*/ 391 h 1976"/>
                        <a:gd name="T88" fmla="*/ 994 w 2377"/>
                        <a:gd name="T89" fmla="*/ 394 h 1976"/>
                        <a:gd name="T90" fmla="*/ 907 w 2377"/>
                        <a:gd name="T91" fmla="*/ 374 h 1976"/>
                        <a:gd name="T92" fmla="*/ 840 w 2377"/>
                        <a:gd name="T93" fmla="*/ 329 h 1976"/>
                        <a:gd name="T94" fmla="*/ 798 w 2377"/>
                        <a:gd name="T95" fmla="*/ 266 h 1976"/>
                        <a:gd name="T96" fmla="*/ 788 w 2377"/>
                        <a:gd name="T97" fmla="*/ 212 h 19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377" h="1976">
                          <a:moveTo>
                            <a:pt x="788" y="212"/>
                          </a:moveTo>
                          <a:lnTo>
                            <a:pt x="788" y="212"/>
                          </a:lnTo>
                          <a:lnTo>
                            <a:pt x="788" y="196"/>
                          </a:lnTo>
                          <a:lnTo>
                            <a:pt x="791" y="179"/>
                          </a:lnTo>
                          <a:lnTo>
                            <a:pt x="795" y="166"/>
                          </a:lnTo>
                          <a:lnTo>
                            <a:pt x="800" y="152"/>
                          </a:lnTo>
                          <a:lnTo>
                            <a:pt x="806" y="142"/>
                          </a:lnTo>
                          <a:lnTo>
                            <a:pt x="813" y="131"/>
                          </a:lnTo>
                          <a:lnTo>
                            <a:pt x="821" y="121"/>
                          </a:lnTo>
                          <a:lnTo>
                            <a:pt x="828" y="113"/>
                          </a:lnTo>
                          <a:lnTo>
                            <a:pt x="843" y="98"/>
                          </a:lnTo>
                          <a:lnTo>
                            <a:pt x="855" y="89"/>
                          </a:lnTo>
                          <a:lnTo>
                            <a:pt x="868" y="82"/>
                          </a:lnTo>
                          <a:lnTo>
                            <a:pt x="868" y="82"/>
                          </a:lnTo>
                          <a:lnTo>
                            <a:pt x="877" y="76"/>
                          </a:lnTo>
                          <a:lnTo>
                            <a:pt x="886" y="70"/>
                          </a:lnTo>
                          <a:lnTo>
                            <a:pt x="894" y="64"/>
                          </a:lnTo>
                          <a:lnTo>
                            <a:pt x="900" y="57"/>
                          </a:lnTo>
                          <a:lnTo>
                            <a:pt x="904" y="51"/>
                          </a:lnTo>
                          <a:lnTo>
                            <a:pt x="907" y="43"/>
                          </a:lnTo>
                          <a:lnTo>
                            <a:pt x="909" y="37"/>
                          </a:lnTo>
                          <a:lnTo>
                            <a:pt x="909" y="31"/>
                          </a:lnTo>
                          <a:lnTo>
                            <a:pt x="907" y="25"/>
                          </a:lnTo>
                          <a:lnTo>
                            <a:pt x="904" y="19"/>
                          </a:lnTo>
                          <a:lnTo>
                            <a:pt x="900" y="13"/>
                          </a:lnTo>
                          <a:lnTo>
                            <a:pt x="894" y="9"/>
                          </a:lnTo>
                          <a:lnTo>
                            <a:pt x="886" y="6"/>
                          </a:lnTo>
                          <a:lnTo>
                            <a:pt x="877" y="3"/>
                          </a:lnTo>
                          <a:lnTo>
                            <a:pt x="867" y="1"/>
                          </a:lnTo>
                          <a:lnTo>
                            <a:pt x="856" y="0"/>
                          </a:lnTo>
                          <a:lnTo>
                            <a:pt x="0" y="0"/>
                          </a:lnTo>
                          <a:lnTo>
                            <a:pt x="0" y="1976"/>
                          </a:lnTo>
                          <a:lnTo>
                            <a:pt x="1979" y="1976"/>
                          </a:lnTo>
                          <a:lnTo>
                            <a:pt x="1979" y="1522"/>
                          </a:lnTo>
                          <a:lnTo>
                            <a:pt x="1980" y="1522"/>
                          </a:lnTo>
                          <a:lnTo>
                            <a:pt x="1980" y="1121"/>
                          </a:lnTo>
                          <a:lnTo>
                            <a:pt x="1980" y="1121"/>
                          </a:lnTo>
                          <a:lnTo>
                            <a:pt x="1982" y="1109"/>
                          </a:lnTo>
                          <a:lnTo>
                            <a:pt x="1983" y="1099"/>
                          </a:lnTo>
                          <a:lnTo>
                            <a:pt x="1986" y="1090"/>
                          </a:lnTo>
                          <a:lnTo>
                            <a:pt x="1989" y="1082"/>
                          </a:lnTo>
                          <a:lnTo>
                            <a:pt x="1994" y="1076"/>
                          </a:lnTo>
                          <a:lnTo>
                            <a:pt x="2000" y="1072"/>
                          </a:lnTo>
                          <a:lnTo>
                            <a:pt x="2004" y="1069"/>
                          </a:lnTo>
                          <a:lnTo>
                            <a:pt x="2010" y="1067"/>
                          </a:lnTo>
                          <a:lnTo>
                            <a:pt x="2018" y="1067"/>
                          </a:lnTo>
                          <a:lnTo>
                            <a:pt x="2024" y="1069"/>
                          </a:lnTo>
                          <a:lnTo>
                            <a:pt x="2031" y="1072"/>
                          </a:lnTo>
                          <a:lnTo>
                            <a:pt x="2037" y="1076"/>
                          </a:lnTo>
                          <a:lnTo>
                            <a:pt x="2045" y="1082"/>
                          </a:lnTo>
                          <a:lnTo>
                            <a:pt x="2051" y="1090"/>
                          </a:lnTo>
                          <a:lnTo>
                            <a:pt x="2057" y="1099"/>
                          </a:lnTo>
                          <a:lnTo>
                            <a:pt x="2063" y="1109"/>
                          </a:lnTo>
                          <a:lnTo>
                            <a:pt x="2063" y="1109"/>
                          </a:lnTo>
                          <a:lnTo>
                            <a:pt x="2070" y="1121"/>
                          </a:lnTo>
                          <a:lnTo>
                            <a:pt x="2079" y="1134"/>
                          </a:lnTo>
                          <a:lnTo>
                            <a:pt x="2093" y="1149"/>
                          </a:lnTo>
                          <a:lnTo>
                            <a:pt x="2102" y="1157"/>
                          </a:lnTo>
                          <a:lnTo>
                            <a:pt x="2111" y="1163"/>
                          </a:lnTo>
                          <a:lnTo>
                            <a:pt x="2121" y="1170"/>
                          </a:lnTo>
                          <a:lnTo>
                            <a:pt x="2133" y="1176"/>
                          </a:lnTo>
                          <a:lnTo>
                            <a:pt x="2146" y="1181"/>
                          </a:lnTo>
                          <a:lnTo>
                            <a:pt x="2160" y="1185"/>
                          </a:lnTo>
                          <a:lnTo>
                            <a:pt x="2175" y="1188"/>
                          </a:lnTo>
                          <a:lnTo>
                            <a:pt x="2191" y="1188"/>
                          </a:lnTo>
                          <a:lnTo>
                            <a:pt x="2191" y="1188"/>
                          </a:lnTo>
                          <a:lnTo>
                            <a:pt x="2211" y="1188"/>
                          </a:lnTo>
                          <a:lnTo>
                            <a:pt x="2229" y="1184"/>
                          </a:lnTo>
                          <a:lnTo>
                            <a:pt x="2247" y="1179"/>
                          </a:lnTo>
                          <a:lnTo>
                            <a:pt x="2263" y="1170"/>
                          </a:lnTo>
                          <a:lnTo>
                            <a:pt x="2279" y="1161"/>
                          </a:lnTo>
                          <a:lnTo>
                            <a:pt x="2294" y="1149"/>
                          </a:lnTo>
                          <a:lnTo>
                            <a:pt x="2309" y="1136"/>
                          </a:lnTo>
                          <a:lnTo>
                            <a:pt x="2321" y="1121"/>
                          </a:lnTo>
                          <a:lnTo>
                            <a:pt x="2333" y="1106"/>
                          </a:lnTo>
                          <a:lnTo>
                            <a:pt x="2345" y="1088"/>
                          </a:lnTo>
                          <a:lnTo>
                            <a:pt x="2354" y="1069"/>
                          </a:lnTo>
                          <a:lnTo>
                            <a:pt x="2362" y="1049"/>
                          </a:lnTo>
                          <a:lnTo>
                            <a:pt x="2368" y="1028"/>
                          </a:lnTo>
                          <a:lnTo>
                            <a:pt x="2372" y="1006"/>
                          </a:lnTo>
                          <a:lnTo>
                            <a:pt x="2375" y="983"/>
                          </a:lnTo>
                          <a:lnTo>
                            <a:pt x="2377" y="960"/>
                          </a:lnTo>
                          <a:lnTo>
                            <a:pt x="2377" y="960"/>
                          </a:lnTo>
                          <a:lnTo>
                            <a:pt x="2375" y="936"/>
                          </a:lnTo>
                          <a:lnTo>
                            <a:pt x="2372" y="913"/>
                          </a:lnTo>
                          <a:lnTo>
                            <a:pt x="2368" y="891"/>
                          </a:lnTo>
                          <a:lnTo>
                            <a:pt x="2362" y="870"/>
                          </a:lnTo>
                          <a:lnTo>
                            <a:pt x="2354" y="850"/>
                          </a:lnTo>
                          <a:lnTo>
                            <a:pt x="2345" y="831"/>
                          </a:lnTo>
                          <a:lnTo>
                            <a:pt x="2333" y="813"/>
                          </a:lnTo>
                          <a:lnTo>
                            <a:pt x="2321" y="797"/>
                          </a:lnTo>
                          <a:lnTo>
                            <a:pt x="2309" y="783"/>
                          </a:lnTo>
                          <a:lnTo>
                            <a:pt x="2294" y="770"/>
                          </a:lnTo>
                          <a:lnTo>
                            <a:pt x="2279" y="758"/>
                          </a:lnTo>
                          <a:lnTo>
                            <a:pt x="2263" y="749"/>
                          </a:lnTo>
                          <a:lnTo>
                            <a:pt x="2247" y="740"/>
                          </a:lnTo>
                          <a:lnTo>
                            <a:pt x="2229" y="735"/>
                          </a:lnTo>
                          <a:lnTo>
                            <a:pt x="2211" y="731"/>
                          </a:lnTo>
                          <a:lnTo>
                            <a:pt x="2191" y="729"/>
                          </a:lnTo>
                          <a:lnTo>
                            <a:pt x="2191" y="729"/>
                          </a:lnTo>
                          <a:lnTo>
                            <a:pt x="2175" y="731"/>
                          </a:lnTo>
                          <a:lnTo>
                            <a:pt x="2160" y="734"/>
                          </a:lnTo>
                          <a:lnTo>
                            <a:pt x="2146" y="737"/>
                          </a:lnTo>
                          <a:lnTo>
                            <a:pt x="2133" y="743"/>
                          </a:lnTo>
                          <a:lnTo>
                            <a:pt x="2121" y="749"/>
                          </a:lnTo>
                          <a:lnTo>
                            <a:pt x="2111" y="755"/>
                          </a:lnTo>
                          <a:lnTo>
                            <a:pt x="2102" y="762"/>
                          </a:lnTo>
                          <a:lnTo>
                            <a:pt x="2093" y="770"/>
                          </a:lnTo>
                          <a:lnTo>
                            <a:pt x="2079" y="785"/>
                          </a:lnTo>
                          <a:lnTo>
                            <a:pt x="2070" y="798"/>
                          </a:lnTo>
                          <a:lnTo>
                            <a:pt x="2063" y="810"/>
                          </a:lnTo>
                          <a:lnTo>
                            <a:pt x="2063" y="810"/>
                          </a:lnTo>
                          <a:lnTo>
                            <a:pt x="2057" y="820"/>
                          </a:lnTo>
                          <a:lnTo>
                            <a:pt x="2051" y="829"/>
                          </a:lnTo>
                          <a:lnTo>
                            <a:pt x="2045" y="837"/>
                          </a:lnTo>
                          <a:lnTo>
                            <a:pt x="2037" y="843"/>
                          </a:lnTo>
                          <a:lnTo>
                            <a:pt x="2031" y="847"/>
                          </a:lnTo>
                          <a:lnTo>
                            <a:pt x="2024" y="850"/>
                          </a:lnTo>
                          <a:lnTo>
                            <a:pt x="2018" y="852"/>
                          </a:lnTo>
                          <a:lnTo>
                            <a:pt x="2010" y="852"/>
                          </a:lnTo>
                          <a:lnTo>
                            <a:pt x="2004" y="850"/>
                          </a:lnTo>
                          <a:lnTo>
                            <a:pt x="2000" y="847"/>
                          </a:lnTo>
                          <a:lnTo>
                            <a:pt x="1994" y="843"/>
                          </a:lnTo>
                          <a:lnTo>
                            <a:pt x="1989" y="837"/>
                          </a:lnTo>
                          <a:lnTo>
                            <a:pt x="1986" y="829"/>
                          </a:lnTo>
                          <a:lnTo>
                            <a:pt x="1983" y="820"/>
                          </a:lnTo>
                          <a:lnTo>
                            <a:pt x="1982" y="810"/>
                          </a:lnTo>
                          <a:lnTo>
                            <a:pt x="1980" y="798"/>
                          </a:lnTo>
                          <a:lnTo>
                            <a:pt x="1980" y="547"/>
                          </a:lnTo>
                          <a:lnTo>
                            <a:pt x="1979" y="547"/>
                          </a:lnTo>
                          <a:lnTo>
                            <a:pt x="1979" y="0"/>
                          </a:lnTo>
                          <a:lnTo>
                            <a:pt x="1178" y="0"/>
                          </a:lnTo>
                          <a:lnTo>
                            <a:pt x="1178" y="0"/>
                          </a:lnTo>
                          <a:lnTo>
                            <a:pt x="1166" y="1"/>
                          </a:lnTo>
                          <a:lnTo>
                            <a:pt x="1155" y="3"/>
                          </a:lnTo>
                          <a:lnTo>
                            <a:pt x="1146" y="6"/>
                          </a:lnTo>
                          <a:lnTo>
                            <a:pt x="1140" y="9"/>
                          </a:lnTo>
                          <a:lnTo>
                            <a:pt x="1134" y="13"/>
                          </a:lnTo>
                          <a:lnTo>
                            <a:pt x="1130" y="19"/>
                          </a:lnTo>
                          <a:lnTo>
                            <a:pt x="1127" y="25"/>
                          </a:lnTo>
                          <a:lnTo>
                            <a:pt x="1125" y="31"/>
                          </a:lnTo>
                          <a:lnTo>
                            <a:pt x="1125" y="37"/>
                          </a:lnTo>
                          <a:lnTo>
                            <a:pt x="1125" y="43"/>
                          </a:lnTo>
                          <a:lnTo>
                            <a:pt x="1128" y="51"/>
                          </a:lnTo>
                          <a:lnTo>
                            <a:pt x="1133" y="57"/>
                          </a:lnTo>
                          <a:lnTo>
                            <a:pt x="1139" y="64"/>
                          </a:lnTo>
                          <a:lnTo>
                            <a:pt x="1146" y="70"/>
                          </a:lnTo>
                          <a:lnTo>
                            <a:pt x="1155" y="76"/>
                          </a:lnTo>
                          <a:lnTo>
                            <a:pt x="1166" y="82"/>
                          </a:lnTo>
                          <a:lnTo>
                            <a:pt x="1166" y="82"/>
                          </a:lnTo>
                          <a:lnTo>
                            <a:pt x="1178" y="89"/>
                          </a:lnTo>
                          <a:lnTo>
                            <a:pt x="1191" y="98"/>
                          </a:lnTo>
                          <a:lnTo>
                            <a:pt x="1206" y="113"/>
                          </a:lnTo>
                          <a:lnTo>
                            <a:pt x="1214" y="121"/>
                          </a:lnTo>
                          <a:lnTo>
                            <a:pt x="1221" y="131"/>
                          </a:lnTo>
                          <a:lnTo>
                            <a:pt x="1227" y="142"/>
                          </a:lnTo>
                          <a:lnTo>
                            <a:pt x="1233" y="152"/>
                          </a:lnTo>
                          <a:lnTo>
                            <a:pt x="1239" y="166"/>
                          </a:lnTo>
                          <a:lnTo>
                            <a:pt x="1242" y="179"/>
                          </a:lnTo>
                          <a:lnTo>
                            <a:pt x="1245" y="196"/>
                          </a:lnTo>
                          <a:lnTo>
                            <a:pt x="1247" y="212"/>
                          </a:lnTo>
                          <a:lnTo>
                            <a:pt x="1247" y="212"/>
                          </a:lnTo>
                          <a:lnTo>
                            <a:pt x="1245" y="230"/>
                          </a:lnTo>
                          <a:lnTo>
                            <a:pt x="1242" y="248"/>
                          </a:lnTo>
                          <a:lnTo>
                            <a:pt x="1236" y="266"/>
                          </a:lnTo>
                          <a:lnTo>
                            <a:pt x="1229" y="282"/>
                          </a:lnTo>
                          <a:lnTo>
                            <a:pt x="1218" y="299"/>
                          </a:lnTo>
                          <a:lnTo>
                            <a:pt x="1206" y="314"/>
                          </a:lnTo>
                          <a:lnTo>
                            <a:pt x="1194" y="329"/>
                          </a:lnTo>
                          <a:lnTo>
                            <a:pt x="1179" y="342"/>
                          </a:lnTo>
                          <a:lnTo>
                            <a:pt x="1163" y="354"/>
                          </a:lnTo>
                          <a:lnTo>
                            <a:pt x="1145" y="365"/>
                          </a:lnTo>
                          <a:lnTo>
                            <a:pt x="1125" y="374"/>
                          </a:lnTo>
                          <a:lnTo>
                            <a:pt x="1106" y="381"/>
                          </a:lnTo>
                          <a:lnTo>
                            <a:pt x="1085" y="387"/>
                          </a:lnTo>
                          <a:lnTo>
                            <a:pt x="1063" y="391"/>
                          </a:lnTo>
                          <a:lnTo>
                            <a:pt x="1040" y="394"/>
                          </a:lnTo>
                          <a:lnTo>
                            <a:pt x="1016" y="396"/>
                          </a:lnTo>
                          <a:lnTo>
                            <a:pt x="1016" y="396"/>
                          </a:lnTo>
                          <a:lnTo>
                            <a:pt x="994" y="394"/>
                          </a:lnTo>
                          <a:lnTo>
                            <a:pt x="970" y="391"/>
                          </a:lnTo>
                          <a:lnTo>
                            <a:pt x="949" y="387"/>
                          </a:lnTo>
                          <a:lnTo>
                            <a:pt x="928" y="381"/>
                          </a:lnTo>
                          <a:lnTo>
                            <a:pt x="907" y="374"/>
                          </a:lnTo>
                          <a:lnTo>
                            <a:pt x="888" y="365"/>
                          </a:lnTo>
                          <a:lnTo>
                            <a:pt x="871" y="354"/>
                          </a:lnTo>
                          <a:lnTo>
                            <a:pt x="855" y="342"/>
                          </a:lnTo>
                          <a:lnTo>
                            <a:pt x="840" y="329"/>
                          </a:lnTo>
                          <a:lnTo>
                            <a:pt x="827" y="314"/>
                          </a:lnTo>
                          <a:lnTo>
                            <a:pt x="815" y="299"/>
                          </a:lnTo>
                          <a:lnTo>
                            <a:pt x="806" y="282"/>
                          </a:lnTo>
                          <a:lnTo>
                            <a:pt x="798" y="266"/>
                          </a:lnTo>
                          <a:lnTo>
                            <a:pt x="792" y="248"/>
                          </a:lnTo>
                          <a:lnTo>
                            <a:pt x="789" y="230"/>
                          </a:lnTo>
                          <a:lnTo>
                            <a:pt x="788" y="212"/>
                          </a:lnTo>
                          <a:lnTo>
                            <a:pt x="788" y="212"/>
                          </a:lnTo>
                          <a:close/>
                        </a:path>
                      </a:pathLst>
                    </a:custGeom>
                    <a:solidFill>
                      <a:srgbClr val="CC6600"/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rIns="324000" anchor="ctr"/>
                    <a:lstStyle/>
                    <a:p>
                      <a:pPr algn="ctr">
                        <a:defRPr/>
                      </a:pPr>
                      <a:endParaRPr lang="en-GB" sz="13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50" name="Freeform 12">
                      <a:extLst>
                        <a:ext uri="{FF2B5EF4-FFF2-40B4-BE49-F238E27FC236}">
                          <a16:creationId xmlns="" xmlns:a16="http://schemas.microsoft.com/office/drawing/2014/main" id="{A6D5326D-1A08-CC46-AF42-43EACD9422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36342" y="1041780"/>
                      <a:ext cx="1887538" cy="1568450"/>
                    </a:xfrm>
                    <a:custGeom>
                      <a:avLst/>
                      <a:gdLst>
                        <a:gd name="T0" fmla="*/ 1586 w 2377"/>
                        <a:gd name="T1" fmla="*/ 1797 h 1975"/>
                        <a:gd name="T2" fmla="*/ 1564 w 2377"/>
                        <a:gd name="T3" fmla="*/ 1845 h 1975"/>
                        <a:gd name="T4" fmla="*/ 1522 w 2377"/>
                        <a:gd name="T5" fmla="*/ 1886 h 1975"/>
                        <a:gd name="T6" fmla="*/ 1489 w 2377"/>
                        <a:gd name="T7" fmla="*/ 1906 h 1975"/>
                        <a:gd name="T8" fmla="*/ 1470 w 2377"/>
                        <a:gd name="T9" fmla="*/ 1933 h 1975"/>
                        <a:gd name="T10" fmla="*/ 1473 w 2377"/>
                        <a:gd name="T11" fmla="*/ 1957 h 1975"/>
                        <a:gd name="T12" fmla="*/ 1500 w 2377"/>
                        <a:gd name="T13" fmla="*/ 1973 h 1975"/>
                        <a:gd name="T14" fmla="*/ 2377 w 2377"/>
                        <a:gd name="T15" fmla="*/ 0 h 1975"/>
                        <a:gd name="T16" fmla="*/ 395 w 2377"/>
                        <a:gd name="T17" fmla="*/ 855 h 1975"/>
                        <a:gd name="T18" fmla="*/ 390 w 2377"/>
                        <a:gd name="T19" fmla="*/ 886 h 1975"/>
                        <a:gd name="T20" fmla="*/ 371 w 2377"/>
                        <a:gd name="T21" fmla="*/ 907 h 1975"/>
                        <a:gd name="T22" fmla="*/ 346 w 2377"/>
                        <a:gd name="T23" fmla="*/ 904 h 1975"/>
                        <a:gd name="T24" fmla="*/ 320 w 2377"/>
                        <a:gd name="T25" fmla="*/ 877 h 1975"/>
                        <a:gd name="T26" fmla="*/ 298 w 2377"/>
                        <a:gd name="T27" fmla="*/ 842 h 1975"/>
                        <a:gd name="T28" fmla="*/ 254 w 2377"/>
                        <a:gd name="T29" fmla="*/ 806 h 1975"/>
                        <a:gd name="T30" fmla="*/ 201 w 2377"/>
                        <a:gd name="T31" fmla="*/ 788 h 1975"/>
                        <a:gd name="T32" fmla="*/ 148 w 2377"/>
                        <a:gd name="T33" fmla="*/ 792 h 1975"/>
                        <a:gd name="T34" fmla="*/ 83 w 2377"/>
                        <a:gd name="T35" fmla="*/ 827 h 1975"/>
                        <a:gd name="T36" fmla="*/ 32 w 2377"/>
                        <a:gd name="T37" fmla="*/ 888 h 1975"/>
                        <a:gd name="T38" fmla="*/ 5 w 2377"/>
                        <a:gd name="T39" fmla="*/ 970 h 1975"/>
                        <a:gd name="T40" fmla="*/ 2 w 2377"/>
                        <a:gd name="T41" fmla="*/ 1040 h 1975"/>
                        <a:gd name="T42" fmla="*/ 23 w 2377"/>
                        <a:gd name="T43" fmla="*/ 1126 h 1975"/>
                        <a:gd name="T44" fmla="*/ 68 w 2377"/>
                        <a:gd name="T45" fmla="*/ 1193 h 1975"/>
                        <a:gd name="T46" fmla="*/ 130 w 2377"/>
                        <a:gd name="T47" fmla="*/ 1236 h 1975"/>
                        <a:gd name="T48" fmla="*/ 184 w 2377"/>
                        <a:gd name="T49" fmla="*/ 1245 h 1975"/>
                        <a:gd name="T50" fmla="*/ 243 w 2377"/>
                        <a:gd name="T51" fmla="*/ 1233 h 1975"/>
                        <a:gd name="T52" fmla="*/ 283 w 2377"/>
                        <a:gd name="T53" fmla="*/ 1206 h 1975"/>
                        <a:gd name="T54" fmla="*/ 314 w 2377"/>
                        <a:gd name="T55" fmla="*/ 1166 h 1975"/>
                        <a:gd name="T56" fmla="*/ 340 w 2377"/>
                        <a:gd name="T57" fmla="*/ 1133 h 1975"/>
                        <a:gd name="T58" fmla="*/ 365 w 2377"/>
                        <a:gd name="T59" fmla="*/ 1124 h 1975"/>
                        <a:gd name="T60" fmla="*/ 388 w 2377"/>
                        <a:gd name="T61" fmla="*/ 1139 h 1975"/>
                        <a:gd name="T62" fmla="*/ 395 w 2377"/>
                        <a:gd name="T63" fmla="*/ 1178 h 1975"/>
                        <a:gd name="T64" fmla="*/ 1199 w 2377"/>
                        <a:gd name="T65" fmla="*/ 1975 h 1975"/>
                        <a:gd name="T66" fmla="*/ 1229 w 2377"/>
                        <a:gd name="T67" fmla="*/ 1970 h 1975"/>
                        <a:gd name="T68" fmla="*/ 1250 w 2377"/>
                        <a:gd name="T69" fmla="*/ 1951 h 1975"/>
                        <a:gd name="T70" fmla="*/ 1247 w 2377"/>
                        <a:gd name="T71" fmla="*/ 1925 h 1975"/>
                        <a:gd name="T72" fmla="*/ 1222 w 2377"/>
                        <a:gd name="T73" fmla="*/ 1900 h 1975"/>
                        <a:gd name="T74" fmla="*/ 1186 w 2377"/>
                        <a:gd name="T75" fmla="*/ 1878 h 1975"/>
                        <a:gd name="T76" fmla="*/ 1150 w 2377"/>
                        <a:gd name="T77" fmla="*/ 1834 h 1975"/>
                        <a:gd name="T78" fmla="*/ 1132 w 2377"/>
                        <a:gd name="T79" fmla="*/ 1780 h 1975"/>
                        <a:gd name="T80" fmla="*/ 1135 w 2377"/>
                        <a:gd name="T81" fmla="*/ 1728 h 1975"/>
                        <a:gd name="T82" fmla="*/ 1169 w 2377"/>
                        <a:gd name="T83" fmla="*/ 1662 h 1975"/>
                        <a:gd name="T84" fmla="*/ 1232 w 2377"/>
                        <a:gd name="T85" fmla="*/ 1611 h 1975"/>
                        <a:gd name="T86" fmla="*/ 1314 w 2377"/>
                        <a:gd name="T87" fmla="*/ 1585 h 1975"/>
                        <a:gd name="T88" fmla="*/ 1383 w 2377"/>
                        <a:gd name="T89" fmla="*/ 1582 h 1975"/>
                        <a:gd name="T90" fmla="*/ 1470 w 2377"/>
                        <a:gd name="T91" fmla="*/ 1602 h 1975"/>
                        <a:gd name="T92" fmla="*/ 1537 w 2377"/>
                        <a:gd name="T93" fmla="*/ 1647 h 1975"/>
                        <a:gd name="T94" fmla="*/ 1579 w 2377"/>
                        <a:gd name="T95" fmla="*/ 1710 h 1975"/>
                        <a:gd name="T96" fmla="*/ 1589 w 2377"/>
                        <a:gd name="T97" fmla="*/ 1764 h 19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377" h="1975">
                          <a:moveTo>
                            <a:pt x="1589" y="1764"/>
                          </a:moveTo>
                          <a:lnTo>
                            <a:pt x="1589" y="1764"/>
                          </a:lnTo>
                          <a:lnTo>
                            <a:pt x="1588" y="1780"/>
                          </a:lnTo>
                          <a:lnTo>
                            <a:pt x="1586" y="1797"/>
                          </a:lnTo>
                          <a:lnTo>
                            <a:pt x="1582" y="1810"/>
                          </a:lnTo>
                          <a:lnTo>
                            <a:pt x="1577" y="1822"/>
                          </a:lnTo>
                          <a:lnTo>
                            <a:pt x="1571" y="1834"/>
                          </a:lnTo>
                          <a:lnTo>
                            <a:pt x="1564" y="1845"/>
                          </a:lnTo>
                          <a:lnTo>
                            <a:pt x="1556" y="1855"/>
                          </a:lnTo>
                          <a:lnTo>
                            <a:pt x="1549" y="1863"/>
                          </a:lnTo>
                          <a:lnTo>
                            <a:pt x="1534" y="1878"/>
                          </a:lnTo>
                          <a:lnTo>
                            <a:pt x="1522" y="1886"/>
                          </a:lnTo>
                          <a:lnTo>
                            <a:pt x="1509" y="1894"/>
                          </a:lnTo>
                          <a:lnTo>
                            <a:pt x="1509" y="1894"/>
                          </a:lnTo>
                          <a:lnTo>
                            <a:pt x="1498" y="1900"/>
                          </a:lnTo>
                          <a:lnTo>
                            <a:pt x="1489" y="1906"/>
                          </a:lnTo>
                          <a:lnTo>
                            <a:pt x="1483" y="1912"/>
                          </a:lnTo>
                          <a:lnTo>
                            <a:pt x="1477" y="1919"/>
                          </a:lnTo>
                          <a:lnTo>
                            <a:pt x="1473" y="1925"/>
                          </a:lnTo>
                          <a:lnTo>
                            <a:pt x="1470" y="1933"/>
                          </a:lnTo>
                          <a:lnTo>
                            <a:pt x="1468" y="1939"/>
                          </a:lnTo>
                          <a:lnTo>
                            <a:pt x="1468" y="1945"/>
                          </a:lnTo>
                          <a:lnTo>
                            <a:pt x="1470" y="1951"/>
                          </a:lnTo>
                          <a:lnTo>
                            <a:pt x="1473" y="1957"/>
                          </a:lnTo>
                          <a:lnTo>
                            <a:pt x="1477" y="1963"/>
                          </a:lnTo>
                          <a:lnTo>
                            <a:pt x="1483" y="1967"/>
                          </a:lnTo>
                          <a:lnTo>
                            <a:pt x="1491" y="1970"/>
                          </a:lnTo>
                          <a:lnTo>
                            <a:pt x="1500" y="1973"/>
                          </a:lnTo>
                          <a:lnTo>
                            <a:pt x="1509" y="1975"/>
                          </a:lnTo>
                          <a:lnTo>
                            <a:pt x="1521" y="1975"/>
                          </a:lnTo>
                          <a:lnTo>
                            <a:pt x="2377" y="1975"/>
                          </a:lnTo>
                          <a:lnTo>
                            <a:pt x="2377" y="0"/>
                          </a:lnTo>
                          <a:lnTo>
                            <a:pt x="398" y="0"/>
                          </a:lnTo>
                          <a:lnTo>
                            <a:pt x="398" y="454"/>
                          </a:lnTo>
                          <a:lnTo>
                            <a:pt x="395" y="454"/>
                          </a:lnTo>
                          <a:lnTo>
                            <a:pt x="395" y="855"/>
                          </a:lnTo>
                          <a:lnTo>
                            <a:pt x="395" y="855"/>
                          </a:lnTo>
                          <a:lnTo>
                            <a:pt x="395" y="867"/>
                          </a:lnTo>
                          <a:lnTo>
                            <a:pt x="393" y="877"/>
                          </a:lnTo>
                          <a:lnTo>
                            <a:pt x="390" y="886"/>
                          </a:lnTo>
                          <a:lnTo>
                            <a:pt x="388" y="894"/>
                          </a:lnTo>
                          <a:lnTo>
                            <a:pt x="383" y="900"/>
                          </a:lnTo>
                          <a:lnTo>
                            <a:pt x="377" y="904"/>
                          </a:lnTo>
                          <a:lnTo>
                            <a:pt x="371" y="907"/>
                          </a:lnTo>
                          <a:lnTo>
                            <a:pt x="365" y="909"/>
                          </a:lnTo>
                          <a:lnTo>
                            <a:pt x="359" y="909"/>
                          </a:lnTo>
                          <a:lnTo>
                            <a:pt x="353" y="907"/>
                          </a:lnTo>
                          <a:lnTo>
                            <a:pt x="346" y="904"/>
                          </a:lnTo>
                          <a:lnTo>
                            <a:pt x="340" y="900"/>
                          </a:lnTo>
                          <a:lnTo>
                            <a:pt x="332" y="894"/>
                          </a:lnTo>
                          <a:lnTo>
                            <a:pt x="326" y="886"/>
                          </a:lnTo>
                          <a:lnTo>
                            <a:pt x="320" y="877"/>
                          </a:lnTo>
                          <a:lnTo>
                            <a:pt x="314" y="867"/>
                          </a:lnTo>
                          <a:lnTo>
                            <a:pt x="314" y="867"/>
                          </a:lnTo>
                          <a:lnTo>
                            <a:pt x="307" y="855"/>
                          </a:lnTo>
                          <a:lnTo>
                            <a:pt x="298" y="842"/>
                          </a:lnTo>
                          <a:lnTo>
                            <a:pt x="283" y="827"/>
                          </a:lnTo>
                          <a:lnTo>
                            <a:pt x="275" y="819"/>
                          </a:lnTo>
                          <a:lnTo>
                            <a:pt x="265" y="813"/>
                          </a:lnTo>
                          <a:lnTo>
                            <a:pt x="254" y="806"/>
                          </a:lnTo>
                          <a:lnTo>
                            <a:pt x="243" y="800"/>
                          </a:lnTo>
                          <a:lnTo>
                            <a:pt x="231" y="795"/>
                          </a:lnTo>
                          <a:lnTo>
                            <a:pt x="217" y="791"/>
                          </a:lnTo>
                          <a:lnTo>
                            <a:pt x="201" y="788"/>
                          </a:lnTo>
                          <a:lnTo>
                            <a:pt x="184" y="788"/>
                          </a:lnTo>
                          <a:lnTo>
                            <a:pt x="184" y="788"/>
                          </a:lnTo>
                          <a:lnTo>
                            <a:pt x="166" y="788"/>
                          </a:lnTo>
                          <a:lnTo>
                            <a:pt x="148" y="792"/>
                          </a:lnTo>
                          <a:lnTo>
                            <a:pt x="130" y="797"/>
                          </a:lnTo>
                          <a:lnTo>
                            <a:pt x="112" y="806"/>
                          </a:lnTo>
                          <a:lnTo>
                            <a:pt x="98" y="815"/>
                          </a:lnTo>
                          <a:lnTo>
                            <a:pt x="83" y="827"/>
                          </a:lnTo>
                          <a:lnTo>
                            <a:pt x="68" y="840"/>
                          </a:lnTo>
                          <a:lnTo>
                            <a:pt x="54" y="855"/>
                          </a:lnTo>
                          <a:lnTo>
                            <a:pt x="42" y="870"/>
                          </a:lnTo>
                          <a:lnTo>
                            <a:pt x="32" y="888"/>
                          </a:lnTo>
                          <a:lnTo>
                            <a:pt x="23" y="907"/>
                          </a:lnTo>
                          <a:lnTo>
                            <a:pt x="15" y="927"/>
                          </a:lnTo>
                          <a:lnTo>
                            <a:pt x="9" y="948"/>
                          </a:lnTo>
                          <a:lnTo>
                            <a:pt x="5" y="970"/>
                          </a:lnTo>
                          <a:lnTo>
                            <a:pt x="2" y="993"/>
                          </a:lnTo>
                          <a:lnTo>
                            <a:pt x="0" y="1016"/>
                          </a:lnTo>
                          <a:lnTo>
                            <a:pt x="0" y="1016"/>
                          </a:lnTo>
                          <a:lnTo>
                            <a:pt x="2" y="1040"/>
                          </a:lnTo>
                          <a:lnTo>
                            <a:pt x="5" y="1063"/>
                          </a:lnTo>
                          <a:lnTo>
                            <a:pt x="9" y="1085"/>
                          </a:lnTo>
                          <a:lnTo>
                            <a:pt x="15" y="1106"/>
                          </a:lnTo>
                          <a:lnTo>
                            <a:pt x="23" y="1126"/>
                          </a:lnTo>
                          <a:lnTo>
                            <a:pt x="32" y="1145"/>
                          </a:lnTo>
                          <a:lnTo>
                            <a:pt x="42" y="1163"/>
                          </a:lnTo>
                          <a:lnTo>
                            <a:pt x="54" y="1179"/>
                          </a:lnTo>
                          <a:lnTo>
                            <a:pt x="68" y="1193"/>
                          </a:lnTo>
                          <a:lnTo>
                            <a:pt x="83" y="1206"/>
                          </a:lnTo>
                          <a:lnTo>
                            <a:pt x="98" y="1218"/>
                          </a:lnTo>
                          <a:lnTo>
                            <a:pt x="112" y="1227"/>
                          </a:lnTo>
                          <a:lnTo>
                            <a:pt x="130" y="1236"/>
                          </a:lnTo>
                          <a:lnTo>
                            <a:pt x="148" y="1241"/>
                          </a:lnTo>
                          <a:lnTo>
                            <a:pt x="166" y="1245"/>
                          </a:lnTo>
                          <a:lnTo>
                            <a:pt x="184" y="1245"/>
                          </a:lnTo>
                          <a:lnTo>
                            <a:pt x="184" y="1245"/>
                          </a:lnTo>
                          <a:lnTo>
                            <a:pt x="201" y="1245"/>
                          </a:lnTo>
                          <a:lnTo>
                            <a:pt x="217" y="1242"/>
                          </a:lnTo>
                          <a:lnTo>
                            <a:pt x="231" y="1239"/>
                          </a:lnTo>
                          <a:lnTo>
                            <a:pt x="243" y="1233"/>
                          </a:lnTo>
                          <a:lnTo>
                            <a:pt x="254" y="1227"/>
                          </a:lnTo>
                          <a:lnTo>
                            <a:pt x="265" y="1220"/>
                          </a:lnTo>
                          <a:lnTo>
                            <a:pt x="275" y="1214"/>
                          </a:lnTo>
                          <a:lnTo>
                            <a:pt x="283" y="1206"/>
                          </a:lnTo>
                          <a:lnTo>
                            <a:pt x="298" y="1191"/>
                          </a:lnTo>
                          <a:lnTo>
                            <a:pt x="307" y="1178"/>
                          </a:lnTo>
                          <a:lnTo>
                            <a:pt x="314" y="1166"/>
                          </a:lnTo>
                          <a:lnTo>
                            <a:pt x="314" y="1166"/>
                          </a:lnTo>
                          <a:lnTo>
                            <a:pt x="320" y="1155"/>
                          </a:lnTo>
                          <a:lnTo>
                            <a:pt x="326" y="1147"/>
                          </a:lnTo>
                          <a:lnTo>
                            <a:pt x="332" y="1139"/>
                          </a:lnTo>
                          <a:lnTo>
                            <a:pt x="340" y="1133"/>
                          </a:lnTo>
                          <a:lnTo>
                            <a:pt x="346" y="1129"/>
                          </a:lnTo>
                          <a:lnTo>
                            <a:pt x="353" y="1126"/>
                          </a:lnTo>
                          <a:lnTo>
                            <a:pt x="359" y="1124"/>
                          </a:lnTo>
                          <a:lnTo>
                            <a:pt x="365" y="1124"/>
                          </a:lnTo>
                          <a:lnTo>
                            <a:pt x="371" y="1126"/>
                          </a:lnTo>
                          <a:lnTo>
                            <a:pt x="377" y="1129"/>
                          </a:lnTo>
                          <a:lnTo>
                            <a:pt x="383" y="1133"/>
                          </a:lnTo>
                          <a:lnTo>
                            <a:pt x="388" y="1139"/>
                          </a:lnTo>
                          <a:lnTo>
                            <a:pt x="390" y="1147"/>
                          </a:lnTo>
                          <a:lnTo>
                            <a:pt x="393" y="1155"/>
                          </a:lnTo>
                          <a:lnTo>
                            <a:pt x="395" y="1166"/>
                          </a:lnTo>
                          <a:lnTo>
                            <a:pt x="395" y="1178"/>
                          </a:lnTo>
                          <a:lnTo>
                            <a:pt x="395" y="1429"/>
                          </a:lnTo>
                          <a:lnTo>
                            <a:pt x="398" y="1429"/>
                          </a:lnTo>
                          <a:lnTo>
                            <a:pt x="398" y="1975"/>
                          </a:lnTo>
                          <a:lnTo>
                            <a:pt x="1199" y="1975"/>
                          </a:lnTo>
                          <a:lnTo>
                            <a:pt x="1199" y="1975"/>
                          </a:lnTo>
                          <a:lnTo>
                            <a:pt x="1211" y="1975"/>
                          </a:lnTo>
                          <a:lnTo>
                            <a:pt x="1220" y="1973"/>
                          </a:lnTo>
                          <a:lnTo>
                            <a:pt x="1229" y="1970"/>
                          </a:lnTo>
                          <a:lnTo>
                            <a:pt x="1237" y="1967"/>
                          </a:lnTo>
                          <a:lnTo>
                            <a:pt x="1242" y="1963"/>
                          </a:lnTo>
                          <a:lnTo>
                            <a:pt x="1247" y="1957"/>
                          </a:lnTo>
                          <a:lnTo>
                            <a:pt x="1250" y="1951"/>
                          </a:lnTo>
                          <a:lnTo>
                            <a:pt x="1251" y="1945"/>
                          </a:lnTo>
                          <a:lnTo>
                            <a:pt x="1251" y="1939"/>
                          </a:lnTo>
                          <a:lnTo>
                            <a:pt x="1250" y="1933"/>
                          </a:lnTo>
                          <a:lnTo>
                            <a:pt x="1247" y="1925"/>
                          </a:lnTo>
                          <a:lnTo>
                            <a:pt x="1242" y="1919"/>
                          </a:lnTo>
                          <a:lnTo>
                            <a:pt x="1238" y="1912"/>
                          </a:lnTo>
                          <a:lnTo>
                            <a:pt x="1231" y="1906"/>
                          </a:lnTo>
                          <a:lnTo>
                            <a:pt x="1222" y="1900"/>
                          </a:lnTo>
                          <a:lnTo>
                            <a:pt x="1211" y="1894"/>
                          </a:lnTo>
                          <a:lnTo>
                            <a:pt x="1211" y="1894"/>
                          </a:lnTo>
                          <a:lnTo>
                            <a:pt x="1198" y="1886"/>
                          </a:lnTo>
                          <a:lnTo>
                            <a:pt x="1186" y="1878"/>
                          </a:lnTo>
                          <a:lnTo>
                            <a:pt x="1171" y="1863"/>
                          </a:lnTo>
                          <a:lnTo>
                            <a:pt x="1163" y="1855"/>
                          </a:lnTo>
                          <a:lnTo>
                            <a:pt x="1156" y="1845"/>
                          </a:lnTo>
                          <a:lnTo>
                            <a:pt x="1150" y="1834"/>
                          </a:lnTo>
                          <a:lnTo>
                            <a:pt x="1142" y="1822"/>
                          </a:lnTo>
                          <a:lnTo>
                            <a:pt x="1138" y="1810"/>
                          </a:lnTo>
                          <a:lnTo>
                            <a:pt x="1133" y="1797"/>
                          </a:lnTo>
                          <a:lnTo>
                            <a:pt x="1132" y="1780"/>
                          </a:lnTo>
                          <a:lnTo>
                            <a:pt x="1130" y="1764"/>
                          </a:lnTo>
                          <a:lnTo>
                            <a:pt x="1130" y="1764"/>
                          </a:lnTo>
                          <a:lnTo>
                            <a:pt x="1132" y="1746"/>
                          </a:lnTo>
                          <a:lnTo>
                            <a:pt x="1135" y="1728"/>
                          </a:lnTo>
                          <a:lnTo>
                            <a:pt x="1141" y="1710"/>
                          </a:lnTo>
                          <a:lnTo>
                            <a:pt x="1148" y="1692"/>
                          </a:lnTo>
                          <a:lnTo>
                            <a:pt x="1159" y="1677"/>
                          </a:lnTo>
                          <a:lnTo>
                            <a:pt x="1169" y="1662"/>
                          </a:lnTo>
                          <a:lnTo>
                            <a:pt x="1183" y="1647"/>
                          </a:lnTo>
                          <a:lnTo>
                            <a:pt x="1198" y="1634"/>
                          </a:lnTo>
                          <a:lnTo>
                            <a:pt x="1214" y="1622"/>
                          </a:lnTo>
                          <a:lnTo>
                            <a:pt x="1232" y="1611"/>
                          </a:lnTo>
                          <a:lnTo>
                            <a:pt x="1250" y="1602"/>
                          </a:lnTo>
                          <a:lnTo>
                            <a:pt x="1271" y="1595"/>
                          </a:lnTo>
                          <a:lnTo>
                            <a:pt x="1292" y="1589"/>
                          </a:lnTo>
                          <a:lnTo>
                            <a:pt x="1314" y="1585"/>
                          </a:lnTo>
                          <a:lnTo>
                            <a:pt x="1337" y="1582"/>
                          </a:lnTo>
                          <a:lnTo>
                            <a:pt x="1361" y="1580"/>
                          </a:lnTo>
                          <a:lnTo>
                            <a:pt x="1361" y="1580"/>
                          </a:lnTo>
                          <a:lnTo>
                            <a:pt x="1383" y="1582"/>
                          </a:lnTo>
                          <a:lnTo>
                            <a:pt x="1405" y="1585"/>
                          </a:lnTo>
                          <a:lnTo>
                            <a:pt x="1428" y="1589"/>
                          </a:lnTo>
                          <a:lnTo>
                            <a:pt x="1449" y="1595"/>
                          </a:lnTo>
                          <a:lnTo>
                            <a:pt x="1470" y="1602"/>
                          </a:lnTo>
                          <a:lnTo>
                            <a:pt x="1488" y="1611"/>
                          </a:lnTo>
                          <a:lnTo>
                            <a:pt x="1506" y="1622"/>
                          </a:lnTo>
                          <a:lnTo>
                            <a:pt x="1522" y="1634"/>
                          </a:lnTo>
                          <a:lnTo>
                            <a:pt x="1537" y="1647"/>
                          </a:lnTo>
                          <a:lnTo>
                            <a:pt x="1550" y="1662"/>
                          </a:lnTo>
                          <a:lnTo>
                            <a:pt x="1561" y="1677"/>
                          </a:lnTo>
                          <a:lnTo>
                            <a:pt x="1571" y="1692"/>
                          </a:lnTo>
                          <a:lnTo>
                            <a:pt x="1579" y="1710"/>
                          </a:lnTo>
                          <a:lnTo>
                            <a:pt x="1585" y="1728"/>
                          </a:lnTo>
                          <a:lnTo>
                            <a:pt x="1588" y="1746"/>
                          </a:lnTo>
                          <a:lnTo>
                            <a:pt x="1589" y="1764"/>
                          </a:lnTo>
                          <a:lnTo>
                            <a:pt x="1589" y="1764"/>
                          </a:lnTo>
                          <a:close/>
                        </a:path>
                      </a:pathLst>
                    </a:custGeom>
                    <a:solidFill>
                      <a:srgbClr val="CC00CC"/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360000" anchor="ctr"/>
                    <a:lstStyle/>
                    <a:p>
                      <a:pPr algn="ctr">
                        <a:defRPr/>
                      </a:pPr>
                      <a:endParaRPr lang="en-GB" sz="14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51" name="Freeform 13">
                      <a:extLst>
                        <a:ext uri="{FF2B5EF4-FFF2-40B4-BE49-F238E27FC236}">
                          <a16:creationId xmlns="" xmlns:a16="http://schemas.microsoft.com/office/drawing/2014/main" id="{3DEAF6B6-BE44-934A-BC7D-18BB200E25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53842" y="3865942"/>
                      <a:ext cx="1570038" cy="1885950"/>
                    </a:xfrm>
                    <a:custGeom>
                      <a:avLst/>
                      <a:gdLst>
                        <a:gd name="T0" fmla="*/ 179 w 1976"/>
                        <a:gd name="T1" fmla="*/ 1584 h 2375"/>
                        <a:gd name="T2" fmla="*/ 130 w 1976"/>
                        <a:gd name="T3" fmla="*/ 1563 h 2375"/>
                        <a:gd name="T4" fmla="*/ 88 w 1976"/>
                        <a:gd name="T5" fmla="*/ 1520 h 2375"/>
                        <a:gd name="T6" fmla="*/ 70 w 1976"/>
                        <a:gd name="T7" fmla="*/ 1489 h 2375"/>
                        <a:gd name="T8" fmla="*/ 43 w 1976"/>
                        <a:gd name="T9" fmla="*/ 1468 h 2375"/>
                        <a:gd name="T10" fmla="*/ 18 w 1976"/>
                        <a:gd name="T11" fmla="*/ 1472 h 2375"/>
                        <a:gd name="T12" fmla="*/ 1 w 1976"/>
                        <a:gd name="T13" fmla="*/ 1498 h 2375"/>
                        <a:gd name="T14" fmla="*/ 1976 w 1976"/>
                        <a:gd name="T15" fmla="*/ 2375 h 2375"/>
                        <a:gd name="T16" fmla="*/ 1120 w 1976"/>
                        <a:gd name="T17" fmla="*/ 394 h 2375"/>
                        <a:gd name="T18" fmla="*/ 1088 w 1976"/>
                        <a:gd name="T19" fmla="*/ 390 h 2375"/>
                        <a:gd name="T20" fmla="*/ 1069 w 1976"/>
                        <a:gd name="T21" fmla="*/ 370 h 2375"/>
                        <a:gd name="T22" fmla="*/ 1070 w 1976"/>
                        <a:gd name="T23" fmla="*/ 345 h 2375"/>
                        <a:gd name="T24" fmla="*/ 1097 w 1976"/>
                        <a:gd name="T25" fmla="*/ 318 h 2375"/>
                        <a:gd name="T26" fmla="*/ 1133 w 1976"/>
                        <a:gd name="T27" fmla="*/ 296 h 2375"/>
                        <a:gd name="T28" fmla="*/ 1169 w 1976"/>
                        <a:gd name="T29" fmla="*/ 254 h 2375"/>
                        <a:gd name="T30" fmla="*/ 1187 w 1976"/>
                        <a:gd name="T31" fmla="*/ 200 h 2375"/>
                        <a:gd name="T32" fmla="*/ 1184 w 1976"/>
                        <a:gd name="T33" fmla="*/ 146 h 2375"/>
                        <a:gd name="T34" fmla="*/ 1149 w 1976"/>
                        <a:gd name="T35" fmla="*/ 80 h 2375"/>
                        <a:gd name="T36" fmla="*/ 1087 w 1976"/>
                        <a:gd name="T37" fmla="*/ 31 h 2375"/>
                        <a:gd name="T38" fmla="*/ 1004 w 1976"/>
                        <a:gd name="T39" fmla="*/ 3 h 2375"/>
                        <a:gd name="T40" fmla="*/ 936 w 1976"/>
                        <a:gd name="T41" fmla="*/ 1 h 2375"/>
                        <a:gd name="T42" fmla="*/ 849 w 1976"/>
                        <a:gd name="T43" fmla="*/ 22 h 2375"/>
                        <a:gd name="T44" fmla="*/ 782 w 1976"/>
                        <a:gd name="T45" fmla="*/ 67 h 2375"/>
                        <a:gd name="T46" fmla="*/ 740 w 1976"/>
                        <a:gd name="T47" fmla="*/ 130 h 2375"/>
                        <a:gd name="T48" fmla="*/ 729 w 1976"/>
                        <a:gd name="T49" fmla="*/ 184 h 2375"/>
                        <a:gd name="T50" fmla="*/ 741 w 1976"/>
                        <a:gd name="T51" fmla="*/ 242 h 2375"/>
                        <a:gd name="T52" fmla="*/ 770 w 1976"/>
                        <a:gd name="T53" fmla="*/ 282 h 2375"/>
                        <a:gd name="T54" fmla="*/ 810 w 1976"/>
                        <a:gd name="T55" fmla="*/ 314 h 2375"/>
                        <a:gd name="T56" fmla="*/ 841 w 1976"/>
                        <a:gd name="T57" fmla="*/ 338 h 2375"/>
                        <a:gd name="T58" fmla="*/ 850 w 1976"/>
                        <a:gd name="T59" fmla="*/ 364 h 2375"/>
                        <a:gd name="T60" fmla="*/ 836 w 1976"/>
                        <a:gd name="T61" fmla="*/ 385 h 2375"/>
                        <a:gd name="T62" fmla="*/ 798 w 1976"/>
                        <a:gd name="T63" fmla="*/ 394 h 2375"/>
                        <a:gd name="T64" fmla="*/ 0 w 1976"/>
                        <a:gd name="T65" fmla="*/ 1199 h 2375"/>
                        <a:gd name="T66" fmla="*/ 4 w 1976"/>
                        <a:gd name="T67" fmla="*/ 1228 h 2375"/>
                        <a:gd name="T68" fmla="*/ 24 w 1976"/>
                        <a:gd name="T69" fmla="*/ 1249 h 2375"/>
                        <a:gd name="T70" fmla="*/ 49 w 1976"/>
                        <a:gd name="T71" fmla="*/ 1246 h 2375"/>
                        <a:gd name="T72" fmla="*/ 76 w 1976"/>
                        <a:gd name="T73" fmla="*/ 1219 h 2375"/>
                        <a:gd name="T74" fmla="*/ 99 w 1976"/>
                        <a:gd name="T75" fmla="*/ 1185 h 2375"/>
                        <a:gd name="T76" fmla="*/ 140 w 1976"/>
                        <a:gd name="T77" fmla="*/ 1148 h 2375"/>
                        <a:gd name="T78" fmla="*/ 194 w 1976"/>
                        <a:gd name="T79" fmla="*/ 1130 h 2375"/>
                        <a:gd name="T80" fmla="*/ 248 w 1976"/>
                        <a:gd name="T81" fmla="*/ 1134 h 2375"/>
                        <a:gd name="T82" fmla="*/ 314 w 1976"/>
                        <a:gd name="T83" fmla="*/ 1169 h 2375"/>
                        <a:gd name="T84" fmla="*/ 363 w 1976"/>
                        <a:gd name="T85" fmla="*/ 1230 h 2375"/>
                        <a:gd name="T86" fmla="*/ 392 w 1976"/>
                        <a:gd name="T87" fmla="*/ 1312 h 2375"/>
                        <a:gd name="T88" fmla="*/ 393 w 1976"/>
                        <a:gd name="T89" fmla="*/ 1382 h 2375"/>
                        <a:gd name="T90" fmla="*/ 372 w 1976"/>
                        <a:gd name="T91" fmla="*/ 1468 h 2375"/>
                        <a:gd name="T92" fmla="*/ 327 w 1976"/>
                        <a:gd name="T93" fmla="*/ 1536 h 2375"/>
                        <a:gd name="T94" fmla="*/ 265 w 1976"/>
                        <a:gd name="T95" fmla="*/ 1578 h 2375"/>
                        <a:gd name="T96" fmla="*/ 211 w 1976"/>
                        <a:gd name="T97" fmla="*/ 1589 h 23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976" h="2375">
                          <a:moveTo>
                            <a:pt x="211" y="1589"/>
                          </a:moveTo>
                          <a:lnTo>
                            <a:pt x="211" y="1589"/>
                          </a:lnTo>
                          <a:lnTo>
                            <a:pt x="194" y="1587"/>
                          </a:lnTo>
                          <a:lnTo>
                            <a:pt x="179" y="1584"/>
                          </a:lnTo>
                          <a:lnTo>
                            <a:pt x="164" y="1581"/>
                          </a:lnTo>
                          <a:lnTo>
                            <a:pt x="152" y="1575"/>
                          </a:lnTo>
                          <a:lnTo>
                            <a:pt x="140" y="1569"/>
                          </a:lnTo>
                          <a:lnTo>
                            <a:pt x="130" y="1563"/>
                          </a:lnTo>
                          <a:lnTo>
                            <a:pt x="121" y="1556"/>
                          </a:lnTo>
                          <a:lnTo>
                            <a:pt x="112" y="1548"/>
                          </a:lnTo>
                          <a:lnTo>
                            <a:pt x="99" y="1533"/>
                          </a:lnTo>
                          <a:lnTo>
                            <a:pt x="88" y="1520"/>
                          </a:lnTo>
                          <a:lnTo>
                            <a:pt x="81" y="1508"/>
                          </a:lnTo>
                          <a:lnTo>
                            <a:pt x="81" y="1508"/>
                          </a:lnTo>
                          <a:lnTo>
                            <a:pt x="76" y="1498"/>
                          </a:lnTo>
                          <a:lnTo>
                            <a:pt x="70" y="1489"/>
                          </a:lnTo>
                          <a:lnTo>
                            <a:pt x="63" y="1481"/>
                          </a:lnTo>
                          <a:lnTo>
                            <a:pt x="57" y="1475"/>
                          </a:lnTo>
                          <a:lnTo>
                            <a:pt x="49" y="1471"/>
                          </a:lnTo>
                          <a:lnTo>
                            <a:pt x="43" y="1468"/>
                          </a:lnTo>
                          <a:lnTo>
                            <a:pt x="36" y="1468"/>
                          </a:lnTo>
                          <a:lnTo>
                            <a:pt x="30" y="1468"/>
                          </a:lnTo>
                          <a:lnTo>
                            <a:pt x="24" y="1469"/>
                          </a:lnTo>
                          <a:lnTo>
                            <a:pt x="18" y="1472"/>
                          </a:lnTo>
                          <a:lnTo>
                            <a:pt x="13" y="1477"/>
                          </a:lnTo>
                          <a:lnTo>
                            <a:pt x="9" y="1483"/>
                          </a:lnTo>
                          <a:lnTo>
                            <a:pt x="4" y="1489"/>
                          </a:lnTo>
                          <a:lnTo>
                            <a:pt x="1" y="1498"/>
                          </a:lnTo>
                          <a:lnTo>
                            <a:pt x="0" y="1508"/>
                          </a:lnTo>
                          <a:lnTo>
                            <a:pt x="0" y="1520"/>
                          </a:lnTo>
                          <a:lnTo>
                            <a:pt x="0" y="2375"/>
                          </a:lnTo>
                          <a:lnTo>
                            <a:pt x="1976" y="2375"/>
                          </a:lnTo>
                          <a:lnTo>
                            <a:pt x="1976" y="396"/>
                          </a:lnTo>
                          <a:lnTo>
                            <a:pt x="1522" y="396"/>
                          </a:lnTo>
                          <a:lnTo>
                            <a:pt x="1522" y="394"/>
                          </a:lnTo>
                          <a:lnTo>
                            <a:pt x="1120" y="394"/>
                          </a:lnTo>
                          <a:lnTo>
                            <a:pt x="1120" y="394"/>
                          </a:lnTo>
                          <a:lnTo>
                            <a:pt x="1108" y="394"/>
                          </a:lnTo>
                          <a:lnTo>
                            <a:pt x="1097" y="393"/>
                          </a:lnTo>
                          <a:lnTo>
                            <a:pt x="1088" y="390"/>
                          </a:lnTo>
                          <a:lnTo>
                            <a:pt x="1082" y="385"/>
                          </a:lnTo>
                          <a:lnTo>
                            <a:pt x="1076" y="381"/>
                          </a:lnTo>
                          <a:lnTo>
                            <a:pt x="1072" y="376"/>
                          </a:lnTo>
                          <a:lnTo>
                            <a:pt x="1069" y="370"/>
                          </a:lnTo>
                          <a:lnTo>
                            <a:pt x="1067" y="364"/>
                          </a:lnTo>
                          <a:lnTo>
                            <a:pt x="1067" y="358"/>
                          </a:lnTo>
                          <a:lnTo>
                            <a:pt x="1067" y="351"/>
                          </a:lnTo>
                          <a:lnTo>
                            <a:pt x="1070" y="345"/>
                          </a:lnTo>
                          <a:lnTo>
                            <a:pt x="1075" y="338"/>
                          </a:lnTo>
                          <a:lnTo>
                            <a:pt x="1081" y="332"/>
                          </a:lnTo>
                          <a:lnTo>
                            <a:pt x="1088" y="324"/>
                          </a:lnTo>
                          <a:lnTo>
                            <a:pt x="1097" y="318"/>
                          </a:lnTo>
                          <a:lnTo>
                            <a:pt x="1108" y="314"/>
                          </a:lnTo>
                          <a:lnTo>
                            <a:pt x="1108" y="314"/>
                          </a:lnTo>
                          <a:lnTo>
                            <a:pt x="1120" y="306"/>
                          </a:lnTo>
                          <a:lnTo>
                            <a:pt x="1133" y="296"/>
                          </a:lnTo>
                          <a:lnTo>
                            <a:pt x="1148" y="282"/>
                          </a:lnTo>
                          <a:lnTo>
                            <a:pt x="1155" y="273"/>
                          </a:lnTo>
                          <a:lnTo>
                            <a:pt x="1163" y="264"/>
                          </a:lnTo>
                          <a:lnTo>
                            <a:pt x="1169" y="254"/>
                          </a:lnTo>
                          <a:lnTo>
                            <a:pt x="1175" y="242"/>
                          </a:lnTo>
                          <a:lnTo>
                            <a:pt x="1181" y="230"/>
                          </a:lnTo>
                          <a:lnTo>
                            <a:pt x="1184" y="215"/>
                          </a:lnTo>
                          <a:lnTo>
                            <a:pt x="1187" y="200"/>
                          </a:lnTo>
                          <a:lnTo>
                            <a:pt x="1188" y="184"/>
                          </a:lnTo>
                          <a:lnTo>
                            <a:pt x="1188" y="184"/>
                          </a:lnTo>
                          <a:lnTo>
                            <a:pt x="1187" y="166"/>
                          </a:lnTo>
                          <a:lnTo>
                            <a:pt x="1184" y="146"/>
                          </a:lnTo>
                          <a:lnTo>
                            <a:pt x="1178" y="130"/>
                          </a:lnTo>
                          <a:lnTo>
                            <a:pt x="1170" y="112"/>
                          </a:lnTo>
                          <a:lnTo>
                            <a:pt x="1160" y="95"/>
                          </a:lnTo>
                          <a:lnTo>
                            <a:pt x="1149" y="80"/>
                          </a:lnTo>
                          <a:lnTo>
                            <a:pt x="1136" y="67"/>
                          </a:lnTo>
                          <a:lnTo>
                            <a:pt x="1121" y="53"/>
                          </a:lnTo>
                          <a:lnTo>
                            <a:pt x="1105" y="42"/>
                          </a:lnTo>
                          <a:lnTo>
                            <a:pt x="1087" y="31"/>
                          </a:lnTo>
                          <a:lnTo>
                            <a:pt x="1067" y="22"/>
                          </a:lnTo>
                          <a:lnTo>
                            <a:pt x="1048" y="15"/>
                          </a:lnTo>
                          <a:lnTo>
                            <a:pt x="1027" y="7"/>
                          </a:lnTo>
                          <a:lnTo>
                            <a:pt x="1004" y="3"/>
                          </a:lnTo>
                          <a:lnTo>
                            <a:pt x="982" y="1"/>
                          </a:lnTo>
                          <a:lnTo>
                            <a:pt x="958" y="0"/>
                          </a:lnTo>
                          <a:lnTo>
                            <a:pt x="958" y="0"/>
                          </a:lnTo>
                          <a:lnTo>
                            <a:pt x="936" y="1"/>
                          </a:lnTo>
                          <a:lnTo>
                            <a:pt x="912" y="3"/>
                          </a:lnTo>
                          <a:lnTo>
                            <a:pt x="891" y="7"/>
                          </a:lnTo>
                          <a:lnTo>
                            <a:pt x="870" y="15"/>
                          </a:lnTo>
                          <a:lnTo>
                            <a:pt x="849" y="22"/>
                          </a:lnTo>
                          <a:lnTo>
                            <a:pt x="830" y="31"/>
                          </a:lnTo>
                          <a:lnTo>
                            <a:pt x="813" y="42"/>
                          </a:lnTo>
                          <a:lnTo>
                            <a:pt x="797" y="53"/>
                          </a:lnTo>
                          <a:lnTo>
                            <a:pt x="782" y="67"/>
                          </a:lnTo>
                          <a:lnTo>
                            <a:pt x="768" y="80"/>
                          </a:lnTo>
                          <a:lnTo>
                            <a:pt x="756" y="95"/>
                          </a:lnTo>
                          <a:lnTo>
                            <a:pt x="747" y="112"/>
                          </a:lnTo>
                          <a:lnTo>
                            <a:pt x="740" y="130"/>
                          </a:lnTo>
                          <a:lnTo>
                            <a:pt x="734" y="146"/>
                          </a:lnTo>
                          <a:lnTo>
                            <a:pt x="731" y="166"/>
                          </a:lnTo>
                          <a:lnTo>
                            <a:pt x="729" y="184"/>
                          </a:lnTo>
                          <a:lnTo>
                            <a:pt x="729" y="184"/>
                          </a:lnTo>
                          <a:lnTo>
                            <a:pt x="729" y="200"/>
                          </a:lnTo>
                          <a:lnTo>
                            <a:pt x="732" y="215"/>
                          </a:lnTo>
                          <a:lnTo>
                            <a:pt x="737" y="230"/>
                          </a:lnTo>
                          <a:lnTo>
                            <a:pt x="741" y="242"/>
                          </a:lnTo>
                          <a:lnTo>
                            <a:pt x="747" y="254"/>
                          </a:lnTo>
                          <a:lnTo>
                            <a:pt x="755" y="264"/>
                          </a:lnTo>
                          <a:lnTo>
                            <a:pt x="762" y="273"/>
                          </a:lnTo>
                          <a:lnTo>
                            <a:pt x="770" y="282"/>
                          </a:lnTo>
                          <a:lnTo>
                            <a:pt x="785" y="296"/>
                          </a:lnTo>
                          <a:lnTo>
                            <a:pt x="797" y="306"/>
                          </a:lnTo>
                          <a:lnTo>
                            <a:pt x="810" y="314"/>
                          </a:lnTo>
                          <a:lnTo>
                            <a:pt x="810" y="314"/>
                          </a:lnTo>
                          <a:lnTo>
                            <a:pt x="819" y="318"/>
                          </a:lnTo>
                          <a:lnTo>
                            <a:pt x="828" y="324"/>
                          </a:lnTo>
                          <a:lnTo>
                            <a:pt x="836" y="332"/>
                          </a:lnTo>
                          <a:lnTo>
                            <a:pt x="841" y="338"/>
                          </a:lnTo>
                          <a:lnTo>
                            <a:pt x="846" y="345"/>
                          </a:lnTo>
                          <a:lnTo>
                            <a:pt x="849" y="351"/>
                          </a:lnTo>
                          <a:lnTo>
                            <a:pt x="850" y="358"/>
                          </a:lnTo>
                          <a:lnTo>
                            <a:pt x="850" y="364"/>
                          </a:lnTo>
                          <a:lnTo>
                            <a:pt x="849" y="370"/>
                          </a:lnTo>
                          <a:lnTo>
                            <a:pt x="846" y="376"/>
                          </a:lnTo>
                          <a:lnTo>
                            <a:pt x="841" y="381"/>
                          </a:lnTo>
                          <a:lnTo>
                            <a:pt x="836" y="385"/>
                          </a:lnTo>
                          <a:lnTo>
                            <a:pt x="828" y="390"/>
                          </a:lnTo>
                          <a:lnTo>
                            <a:pt x="819" y="393"/>
                          </a:lnTo>
                          <a:lnTo>
                            <a:pt x="809" y="394"/>
                          </a:lnTo>
                          <a:lnTo>
                            <a:pt x="798" y="394"/>
                          </a:lnTo>
                          <a:lnTo>
                            <a:pt x="547" y="394"/>
                          </a:lnTo>
                          <a:lnTo>
                            <a:pt x="547" y="396"/>
                          </a:lnTo>
                          <a:lnTo>
                            <a:pt x="0" y="396"/>
                          </a:lnTo>
                          <a:lnTo>
                            <a:pt x="0" y="1199"/>
                          </a:lnTo>
                          <a:lnTo>
                            <a:pt x="0" y="1199"/>
                          </a:lnTo>
                          <a:lnTo>
                            <a:pt x="0" y="1209"/>
                          </a:lnTo>
                          <a:lnTo>
                            <a:pt x="1" y="1219"/>
                          </a:lnTo>
                          <a:lnTo>
                            <a:pt x="4" y="1228"/>
                          </a:lnTo>
                          <a:lnTo>
                            <a:pt x="9" y="1236"/>
                          </a:lnTo>
                          <a:lnTo>
                            <a:pt x="13" y="1242"/>
                          </a:lnTo>
                          <a:lnTo>
                            <a:pt x="18" y="1246"/>
                          </a:lnTo>
                          <a:lnTo>
                            <a:pt x="24" y="1249"/>
                          </a:lnTo>
                          <a:lnTo>
                            <a:pt x="30" y="1251"/>
                          </a:lnTo>
                          <a:lnTo>
                            <a:pt x="36" y="1251"/>
                          </a:lnTo>
                          <a:lnTo>
                            <a:pt x="43" y="1249"/>
                          </a:lnTo>
                          <a:lnTo>
                            <a:pt x="49" y="1246"/>
                          </a:lnTo>
                          <a:lnTo>
                            <a:pt x="57" y="1242"/>
                          </a:lnTo>
                          <a:lnTo>
                            <a:pt x="63" y="1236"/>
                          </a:lnTo>
                          <a:lnTo>
                            <a:pt x="70" y="1228"/>
                          </a:lnTo>
                          <a:lnTo>
                            <a:pt x="76" y="1219"/>
                          </a:lnTo>
                          <a:lnTo>
                            <a:pt x="81" y="1211"/>
                          </a:lnTo>
                          <a:lnTo>
                            <a:pt x="81" y="1211"/>
                          </a:lnTo>
                          <a:lnTo>
                            <a:pt x="88" y="1197"/>
                          </a:lnTo>
                          <a:lnTo>
                            <a:pt x="99" y="1185"/>
                          </a:lnTo>
                          <a:lnTo>
                            <a:pt x="112" y="1170"/>
                          </a:lnTo>
                          <a:lnTo>
                            <a:pt x="121" y="1163"/>
                          </a:lnTo>
                          <a:lnTo>
                            <a:pt x="130" y="1155"/>
                          </a:lnTo>
                          <a:lnTo>
                            <a:pt x="140" y="1148"/>
                          </a:lnTo>
                          <a:lnTo>
                            <a:pt x="152" y="1142"/>
                          </a:lnTo>
                          <a:lnTo>
                            <a:pt x="164" y="1137"/>
                          </a:lnTo>
                          <a:lnTo>
                            <a:pt x="179" y="1133"/>
                          </a:lnTo>
                          <a:lnTo>
                            <a:pt x="194" y="1130"/>
                          </a:lnTo>
                          <a:lnTo>
                            <a:pt x="211" y="1130"/>
                          </a:lnTo>
                          <a:lnTo>
                            <a:pt x="211" y="1130"/>
                          </a:lnTo>
                          <a:lnTo>
                            <a:pt x="229" y="1131"/>
                          </a:lnTo>
                          <a:lnTo>
                            <a:pt x="248" y="1134"/>
                          </a:lnTo>
                          <a:lnTo>
                            <a:pt x="265" y="1140"/>
                          </a:lnTo>
                          <a:lnTo>
                            <a:pt x="282" y="1148"/>
                          </a:lnTo>
                          <a:lnTo>
                            <a:pt x="299" y="1157"/>
                          </a:lnTo>
                          <a:lnTo>
                            <a:pt x="314" y="1169"/>
                          </a:lnTo>
                          <a:lnTo>
                            <a:pt x="327" y="1182"/>
                          </a:lnTo>
                          <a:lnTo>
                            <a:pt x="341" y="1197"/>
                          </a:lnTo>
                          <a:lnTo>
                            <a:pt x="353" y="1214"/>
                          </a:lnTo>
                          <a:lnTo>
                            <a:pt x="363" y="1230"/>
                          </a:lnTo>
                          <a:lnTo>
                            <a:pt x="372" y="1249"/>
                          </a:lnTo>
                          <a:lnTo>
                            <a:pt x="380" y="1270"/>
                          </a:lnTo>
                          <a:lnTo>
                            <a:pt x="387" y="1291"/>
                          </a:lnTo>
                          <a:lnTo>
                            <a:pt x="392" y="1312"/>
                          </a:lnTo>
                          <a:lnTo>
                            <a:pt x="393" y="1336"/>
                          </a:lnTo>
                          <a:lnTo>
                            <a:pt x="395" y="1359"/>
                          </a:lnTo>
                          <a:lnTo>
                            <a:pt x="395" y="1359"/>
                          </a:lnTo>
                          <a:lnTo>
                            <a:pt x="393" y="1382"/>
                          </a:lnTo>
                          <a:lnTo>
                            <a:pt x="392" y="1405"/>
                          </a:lnTo>
                          <a:lnTo>
                            <a:pt x="387" y="1427"/>
                          </a:lnTo>
                          <a:lnTo>
                            <a:pt x="380" y="1448"/>
                          </a:lnTo>
                          <a:lnTo>
                            <a:pt x="372" y="1468"/>
                          </a:lnTo>
                          <a:lnTo>
                            <a:pt x="363" y="1487"/>
                          </a:lnTo>
                          <a:lnTo>
                            <a:pt x="353" y="1505"/>
                          </a:lnTo>
                          <a:lnTo>
                            <a:pt x="341" y="1521"/>
                          </a:lnTo>
                          <a:lnTo>
                            <a:pt x="327" y="1536"/>
                          </a:lnTo>
                          <a:lnTo>
                            <a:pt x="314" y="1548"/>
                          </a:lnTo>
                          <a:lnTo>
                            <a:pt x="299" y="1560"/>
                          </a:lnTo>
                          <a:lnTo>
                            <a:pt x="282" y="1571"/>
                          </a:lnTo>
                          <a:lnTo>
                            <a:pt x="265" y="1578"/>
                          </a:lnTo>
                          <a:lnTo>
                            <a:pt x="248" y="1584"/>
                          </a:lnTo>
                          <a:lnTo>
                            <a:pt x="229" y="1587"/>
                          </a:lnTo>
                          <a:lnTo>
                            <a:pt x="211" y="1589"/>
                          </a:lnTo>
                          <a:lnTo>
                            <a:pt x="211" y="1589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76078"/>
                      </a:srgbClr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324000" tIns="288000" anchor="ctr"/>
                    <a:lstStyle/>
                    <a:p>
                      <a:pPr algn="ctr">
                        <a:defRPr/>
                      </a:pPr>
                      <a:endParaRPr lang="en-GB" sz="13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52" name="Freeform 51">
                      <a:extLst>
                        <a:ext uri="{FF2B5EF4-FFF2-40B4-BE49-F238E27FC236}">
                          <a16:creationId xmlns="" xmlns:a16="http://schemas.microsoft.com/office/drawing/2014/main" id="{1C2382D9-FD9C-CA49-9AFA-C100354712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67893" y="2610230"/>
                      <a:ext cx="2200275" cy="1568450"/>
                    </a:xfrm>
                    <a:custGeom>
                      <a:avLst/>
                      <a:gdLst>
                        <a:gd name="T0" fmla="*/ 2529 w 2773"/>
                        <a:gd name="T1" fmla="*/ 743 h 1976"/>
                        <a:gd name="T2" fmla="*/ 2466 w 2773"/>
                        <a:gd name="T3" fmla="*/ 798 h 1976"/>
                        <a:gd name="T4" fmla="*/ 2421 w 2773"/>
                        <a:gd name="T5" fmla="*/ 849 h 1976"/>
                        <a:gd name="T6" fmla="*/ 2382 w 2773"/>
                        <a:gd name="T7" fmla="*/ 831 h 1976"/>
                        <a:gd name="T8" fmla="*/ 2375 w 2773"/>
                        <a:gd name="T9" fmla="*/ 0 h 1976"/>
                        <a:gd name="T10" fmla="*/ 1536 w 2773"/>
                        <a:gd name="T11" fmla="*/ 9 h 1976"/>
                        <a:gd name="T12" fmla="*/ 1523 w 2773"/>
                        <a:gd name="T13" fmla="*/ 43 h 1976"/>
                        <a:gd name="T14" fmla="*/ 1562 w 2773"/>
                        <a:gd name="T15" fmla="*/ 82 h 1976"/>
                        <a:gd name="T16" fmla="*/ 1617 w 2773"/>
                        <a:gd name="T17" fmla="*/ 130 h 1976"/>
                        <a:gd name="T18" fmla="*/ 1643 w 2773"/>
                        <a:gd name="T19" fmla="*/ 210 h 1976"/>
                        <a:gd name="T20" fmla="*/ 1614 w 2773"/>
                        <a:gd name="T21" fmla="*/ 299 h 1976"/>
                        <a:gd name="T22" fmla="*/ 1521 w 2773"/>
                        <a:gd name="T23" fmla="*/ 373 h 1976"/>
                        <a:gd name="T24" fmla="*/ 1412 w 2773"/>
                        <a:gd name="T25" fmla="*/ 396 h 1976"/>
                        <a:gd name="T26" fmla="*/ 1284 w 2773"/>
                        <a:gd name="T27" fmla="*/ 363 h 1976"/>
                        <a:gd name="T28" fmla="*/ 1202 w 2773"/>
                        <a:gd name="T29" fmla="*/ 282 h 1976"/>
                        <a:gd name="T30" fmla="*/ 1184 w 2773"/>
                        <a:gd name="T31" fmla="*/ 194 h 1976"/>
                        <a:gd name="T32" fmla="*/ 1217 w 2773"/>
                        <a:gd name="T33" fmla="*/ 121 h 1976"/>
                        <a:gd name="T34" fmla="*/ 1275 w 2773"/>
                        <a:gd name="T35" fmla="*/ 76 h 1976"/>
                        <a:gd name="T36" fmla="*/ 1305 w 2773"/>
                        <a:gd name="T37" fmla="*/ 37 h 1976"/>
                        <a:gd name="T38" fmla="*/ 1282 w 2773"/>
                        <a:gd name="T39" fmla="*/ 6 h 1976"/>
                        <a:gd name="T40" fmla="*/ 394 w 2773"/>
                        <a:gd name="T41" fmla="*/ 454 h 1976"/>
                        <a:gd name="T42" fmla="*/ 384 w 2773"/>
                        <a:gd name="T43" fmla="*/ 897 h 1976"/>
                        <a:gd name="T44" fmla="*/ 341 w 2773"/>
                        <a:gd name="T45" fmla="*/ 903 h 1976"/>
                        <a:gd name="T46" fmla="*/ 296 w 2773"/>
                        <a:gd name="T47" fmla="*/ 843 h 1976"/>
                        <a:gd name="T48" fmla="*/ 230 w 2773"/>
                        <a:gd name="T49" fmla="*/ 795 h 1976"/>
                        <a:gd name="T50" fmla="*/ 146 w 2773"/>
                        <a:gd name="T51" fmla="*/ 792 h 1976"/>
                        <a:gd name="T52" fmla="*/ 54 w 2773"/>
                        <a:gd name="T53" fmla="*/ 855 h 1976"/>
                        <a:gd name="T54" fmla="*/ 3 w 2773"/>
                        <a:gd name="T55" fmla="*/ 971 h 1976"/>
                        <a:gd name="T56" fmla="*/ 7 w 2773"/>
                        <a:gd name="T57" fmla="*/ 1085 h 1976"/>
                        <a:gd name="T58" fmla="*/ 67 w 2773"/>
                        <a:gd name="T59" fmla="*/ 1194 h 1976"/>
                        <a:gd name="T60" fmla="*/ 166 w 2773"/>
                        <a:gd name="T61" fmla="*/ 1245 h 1976"/>
                        <a:gd name="T62" fmla="*/ 242 w 2773"/>
                        <a:gd name="T63" fmla="*/ 1234 h 1976"/>
                        <a:gd name="T64" fmla="*/ 306 w 2773"/>
                        <a:gd name="T65" fmla="*/ 1179 h 1976"/>
                        <a:gd name="T66" fmla="*/ 350 w 2773"/>
                        <a:gd name="T67" fmla="*/ 1127 h 1976"/>
                        <a:gd name="T68" fmla="*/ 388 w 2773"/>
                        <a:gd name="T69" fmla="*/ 1145 h 1976"/>
                        <a:gd name="T70" fmla="*/ 396 w 2773"/>
                        <a:gd name="T71" fmla="*/ 1976 h 1976"/>
                        <a:gd name="T72" fmla="*/ 1236 w 2773"/>
                        <a:gd name="T73" fmla="*/ 1967 h 1976"/>
                        <a:gd name="T74" fmla="*/ 1249 w 2773"/>
                        <a:gd name="T75" fmla="*/ 1933 h 1976"/>
                        <a:gd name="T76" fmla="*/ 1211 w 2773"/>
                        <a:gd name="T77" fmla="*/ 1894 h 1976"/>
                        <a:gd name="T78" fmla="*/ 1155 w 2773"/>
                        <a:gd name="T79" fmla="*/ 1846 h 1976"/>
                        <a:gd name="T80" fmla="*/ 1130 w 2773"/>
                        <a:gd name="T81" fmla="*/ 1765 h 1976"/>
                        <a:gd name="T82" fmla="*/ 1157 w 2773"/>
                        <a:gd name="T83" fmla="*/ 1677 h 1976"/>
                        <a:gd name="T84" fmla="*/ 1249 w 2773"/>
                        <a:gd name="T85" fmla="*/ 1604 h 1976"/>
                        <a:gd name="T86" fmla="*/ 1359 w 2773"/>
                        <a:gd name="T87" fmla="*/ 1581 h 1976"/>
                        <a:gd name="T88" fmla="*/ 1487 w 2773"/>
                        <a:gd name="T89" fmla="*/ 1613 h 1976"/>
                        <a:gd name="T90" fmla="*/ 1571 w 2773"/>
                        <a:gd name="T91" fmla="*/ 1693 h 1976"/>
                        <a:gd name="T92" fmla="*/ 1587 w 2773"/>
                        <a:gd name="T93" fmla="*/ 1782 h 1976"/>
                        <a:gd name="T94" fmla="*/ 1556 w 2773"/>
                        <a:gd name="T95" fmla="*/ 1855 h 1976"/>
                        <a:gd name="T96" fmla="*/ 1498 w 2773"/>
                        <a:gd name="T97" fmla="*/ 1900 h 1976"/>
                        <a:gd name="T98" fmla="*/ 1468 w 2773"/>
                        <a:gd name="T99" fmla="*/ 1940 h 1976"/>
                        <a:gd name="T100" fmla="*/ 1489 w 2773"/>
                        <a:gd name="T101" fmla="*/ 1971 h 1976"/>
                        <a:gd name="T102" fmla="*/ 2376 w 2773"/>
                        <a:gd name="T103" fmla="*/ 1521 h 1976"/>
                        <a:gd name="T104" fmla="*/ 2387 w 2773"/>
                        <a:gd name="T105" fmla="*/ 1079 h 1976"/>
                        <a:gd name="T106" fmla="*/ 2432 w 2773"/>
                        <a:gd name="T107" fmla="*/ 1074 h 1976"/>
                        <a:gd name="T108" fmla="*/ 2475 w 2773"/>
                        <a:gd name="T109" fmla="*/ 1133 h 1976"/>
                        <a:gd name="T110" fmla="*/ 2542 w 2773"/>
                        <a:gd name="T111" fmla="*/ 1181 h 1976"/>
                        <a:gd name="T112" fmla="*/ 2625 w 2773"/>
                        <a:gd name="T113" fmla="*/ 1184 h 1976"/>
                        <a:gd name="T114" fmla="*/ 2719 w 2773"/>
                        <a:gd name="T115" fmla="*/ 1121 h 1976"/>
                        <a:gd name="T116" fmla="*/ 2768 w 2773"/>
                        <a:gd name="T117" fmla="*/ 1006 h 1976"/>
                        <a:gd name="T118" fmla="*/ 2764 w 2773"/>
                        <a:gd name="T119" fmla="*/ 891 h 1976"/>
                        <a:gd name="T120" fmla="*/ 2705 w 2773"/>
                        <a:gd name="T121" fmla="*/ 781 h 1976"/>
                        <a:gd name="T122" fmla="*/ 2607 w 2773"/>
                        <a:gd name="T123" fmla="*/ 731 h 19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2773" h="1976">
                          <a:moveTo>
                            <a:pt x="2587" y="729"/>
                          </a:moveTo>
                          <a:lnTo>
                            <a:pt x="2587" y="729"/>
                          </a:lnTo>
                          <a:lnTo>
                            <a:pt x="2571" y="731"/>
                          </a:lnTo>
                          <a:lnTo>
                            <a:pt x="2556" y="734"/>
                          </a:lnTo>
                          <a:lnTo>
                            <a:pt x="2542" y="737"/>
                          </a:lnTo>
                          <a:lnTo>
                            <a:pt x="2529" y="743"/>
                          </a:lnTo>
                          <a:lnTo>
                            <a:pt x="2518" y="749"/>
                          </a:lnTo>
                          <a:lnTo>
                            <a:pt x="2507" y="755"/>
                          </a:lnTo>
                          <a:lnTo>
                            <a:pt x="2498" y="762"/>
                          </a:lnTo>
                          <a:lnTo>
                            <a:pt x="2489" y="770"/>
                          </a:lnTo>
                          <a:lnTo>
                            <a:pt x="2475" y="784"/>
                          </a:lnTo>
                          <a:lnTo>
                            <a:pt x="2466" y="798"/>
                          </a:lnTo>
                          <a:lnTo>
                            <a:pt x="2459" y="810"/>
                          </a:lnTo>
                          <a:lnTo>
                            <a:pt x="2459" y="810"/>
                          </a:lnTo>
                          <a:lnTo>
                            <a:pt x="2450" y="825"/>
                          </a:lnTo>
                          <a:lnTo>
                            <a:pt x="2441" y="835"/>
                          </a:lnTo>
                          <a:lnTo>
                            <a:pt x="2432" y="844"/>
                          </a:lnTo>
                          <a:lnTo>
                            <a:pt x="2421" y="849"/>
                          </a:lnTo>
                          <a:lnTo>
                            <a:pt x="2412" y="850"/>
                          </a:lnTo>
                          <a:lnTo>
                            <a:pt x="2403" y="850"/>
                          </a:lnTo>
                          <a:lnTo>
                            <a:pt x="2394" y="846"/>
                          </a:lnTo>
                          <a:lnTo>
                            <a:pt x="2387" y="838"/>
                          </a:lnTo>
                          <a:lnTo>
                            <a:pt x="2387" y="838"/>
                          </a:lnTo>
                          <a:lnTo>
                            <a:pt x="2382" y="831"/>
                          </a:lnTo>
                          <a:lnTo>
                            <a:pt x="2379" y="822"/>
                          </a:lnTo>
                          <a:lnTo>
                            <a:pt x="2378" y="810"/>
                          </a:lnTo>
                          <a:lnTo>
                            <a:pt x="2376" y="798"/>
                          </a:lnTo>
                          <a:lnTo>
                            <a:pt x="2376" y="547"/>
                          </a:lnTo>
                          <a:lnTo>
                            <a:pt x="2375" y="547"/>
                          </a:lnTo>
                          <a:lnTo>
                            <a:pt x="2375" y="0"/>
                          </a:lnTo>
                          <a:lnTo>
                            <a:pt x="1574" y="0"/>
                          </a:lnTo>
                          <a:lnTo>
                            <a:pt x="1574" y="0"/>
                          </a:lnTo>
                          <a:lnTo>
                            <a:pt x="1562" y="1"/>
                          </a:lnTo>
                          <a:lnTo>
                            <a:pt x="1551" y="3"/>
                          </a:lnTo>
                          <a:lnTo>
                            <a:pt x="1542" y="6"/>
                          </a:lnTo>
                          <a:lnTo>
                            <a:pt x="1536" y="9"/>
                          </a:lnTo>
                          <a:lnTo>
                            <a:pt x="1530" y="13"/>
                          </a:lnTo>
                          <a:lnTo>
                            <a:pt x="1526" y="18"/>
                          </a:lnTo>
                          <a:lnTo>
                            <a:pt x="1523" y="24"/>
                          </a:lnTo>
                          <a:lnTo>
                            <a:pt x="1521" y="30"/>
                          </a:lnTo>
                          <a:lnTo>
                            <a:pt x="1521" y="37"/>
                          </a:lnTo>
                          <a:lnTo>
                            <a:pt x="1523" y="43"/>
                          </a:lnTo>
                          <a:lnTo>
                            <a:pt x="1524" y="50"/>
                          </a:lnTo>
                          <a:lnTo>
                            <a:pt x="1529" y="56"/>
                          </a:lnTo>
                          <a:lnTo>
                            <a:pt x="1535" y="64"/>
                          </a:lnTo>
                          <a:lnTo>
                            <a:pt x="1542" y="70"/>
                          </a:lnTo>
                          <a:lnTo>
                            <a:pt x="1551" y="76"/>
                          </a:lnTo>
                          <a:lnTo>
                            <a:pt x="1562" y="82"/>
                          </a:lnTo>
                          <a:lnTo>
                            <a:pt x="1562" y="82"/>
                          </a:lnTo>
                          <a:lnTo>
                            <a:pt x="1574" y="89"/>
                          </a:lnTo>
                          <a:lnTo>
                            <a:pt x="1587" y="98"/>
                          </a:lnTo>
                          <a:lnTo>
                            <a:pt x="1602" y="112"/>
                          </a:lnTo>
                          <a:lnTo>
                            <a:pt x="1610" y="121"/>
                          </a:lnTo>
                          <a:lnTo>
                            <a:pt x="1617" y="130"/>
                          </a:lnTo>
                          <a:lnTo>
                            <a:pt x="1623" y="140"/>
                          </a:lnTo>
                          <a:lnTo>
                            <a:pt x="1629" y="152"/>
                          </a:lnTo>
                          <a:lnTo>
                            <a:pt x="1635" y="166"/>
                          </a:lnTo>
                          <a:lnTo>
                            <a:pt x="1638" y="179"/>
                          </a:lnTo>
                          <a:lnTo>
                            <a:pt x="1641" y="194"/>
                          </a:lnTo>
                          <a:lnTo>
                            <a:pt x="1643" y="210"/>
                          </a:lnTo>
                          <a:lnTo>
                            <a:pt x="1643" y="210"/>
                          </a:lnTo>
                          <a:lnTo>
                            <a:pt x="1641" y="230"/>
                          </a:lnTo>
                          <a:lnTo>
                            <a:pt x="1638" y="248"/>
                          </a:lnTo>
                          <a:lnTo>
                            <a:pt x="1632" y="266"/>
                          </a:lnTo>
                          <a:lnTo>
                            <a:pt x="1625" y="282"/>
                          </a:lnTo>
                          <a:lnTo>
                            <a:pt x="1614" y="299"/>
                          </a:lnTo>
                          <a:lnTo>
                            <a:pt x="1604" y="314"/>
                          </a:lnTo>
                          <a:lnTo>
                            <a:pt x="1590" y="329"/>
                          </a:lnTo>
                          <a:lnTo>
                            <a:pt x="1575" y="340"/>
                          </a:lnTo>
                          <a:lnTo>
                            <a:pt x="1559" y="352"/>
                          </a:lnTo>
                          <a:lnTo>
                            <a:pt x="1541" y="363"/>
                          </a:lnTo>
                          <a:lnTo>
                            <a:pt x="1521" y="373"/>
                          </a:lnTo>
                          <a:lnTo>
                            <a:pt x="1502" y="381"/>
                          </a:lnTo>
                          <a:lnTo>
                            <a:pt x="1481" y="387"/>
                          </a:lnTo>
                          <a:lnTo>
                            <a:pt x="1459" y="391"/>
                          </a:lnTo>
                          <a:lnTo>
                            <a:pt x="1436" y="394"/>
                          </a:lnTo>
                          <a:lnTo>
                            <a:pt x="1412" y="396"/>
                          </a:lnTo>
                          <a:lnTo>
                            <a:pt x="1412" y="396"/>
                          </a:lnTo>
                          <a:lnTo>
                            <a:pt x="1390" y="394"/>
                          </a:lnTo>
                          <a:lnTo>
                            <a:pt x="1366" y="391"/>
                          </a:lnTo>
                          <a:lnTo>
                            <a:pt x="1345" y="387"/>
                          </a:lnTo>
                          <a:lnTo>
                            <a:pt x="1324" y="381"/>
                          </a:lnTo>
                          <a:lnTo>
                            <a:pt x="1303" y="373"/>
                          </a:lnTo>
                          <a:lnTo>
                            <a:pt x="1284" y="363"/>
                          </a:lnTo>
                          <a:lnTo>
                            <a:pt x="1267" y="352"/>
                          </a:lnTo>
                          <a:lnTo>
                            <a:pt x="1251" y="340"/>
                          </a:lnTo>
                          <a:lnTo>
                            <a:pt x="1236" y="329"/>
                          </a:lnTo>
                          <a:lnTo>
                            <a:pt x="1223" y="314"/>
                          </a:lnTo>
                          <a:lnTo>
                            <a:pt x="1211" y="299"/>
                          </a:lnTo>
                          <a:lnTo>
                            <a:pt x="1202" y="282"/>
                          </a:lnTo>
                          <a:lnTo>
                            <a:pt x="1194" y="266"/>
                          </a:lnTo>
                          <a:lnTo>
                            <a:pt x="1188" y="248"/>
                          </a:lnTo>
                          <a:lnTo>
                            <a:pt x="1185" y="230"/>
                          </a:lnTo>
                          <a:lnTo>
                            <a:pt x="1184" y="210"/>
                          </a:lnTo>
                          <a:lnTo>
                            <a:pt x="1184" y="210"/>
                          </a:lnTo>
                          <a:lnTo>
                            <a:pt x="1184" y="194"/>
                          </a:lnTo>
                          <a:lnTo>
                            <a:pt x="1187" y="179"/>
                          </a:lnTo>
                          <a:lnTo>
                            <a:pt x="1191" y="166"/>
                          </a:lnTo>
                          <a:lnTo>
                            <a:pt x="1196" y="152"/>
                          </a:lnTo>
                          <a:lnTo>
                            <a:pt x="1202" y="140"/>
                          </a:lnTo>
                          <a:lnTo>
                            <a:pt x="1209" y="130"/>
                          </a:lnTo>
                          <a:lnTo>
                            <a:pt x="1217" y="121"/>
                          </a:lnTo>
                          <a:lnTo>
                            <a:pt x="1224" y="112"/>
                          </a:lnTo>
                          <a:lnTo>
                            <a:pt x="1239" y="98"/>
                          </a:lnTo>
                          <a:lnTo>
                            <a:pt x="1251" y="89"/>
                          </a:lnTo>
                          <a:lnTo>
                            <a:pt x="1264" y="82"/>
                          </a:lnTo>
                          <a:lnTo>
                            <a:pt x="1264" y="82"/>
                          </a:lnTo>
                          <a:lnTo>
                            <a:pt x="1275" y="76"/>
                          </a:lnTo>
                          <a:lnTo>
                            <a:pt x="1282" y="70"/>
                          </a:lnTo>
                          <a:lnTo>
                            <a:pt x="1290" y="64"/>
                          </a:lnTo>
                          <a:lnTo>
                            <a:pt x="1296" y="56"/>
                          </a:lnTo>
                          <a:lnTo>
                            <a:pt x="1300" y="50"/>
                          </a:lnTo>
                          <a:lnTo>
                            <a:pt x="1303" y="43"/>
                          </a:lnTo>
                          <a:lnTo>
                            <a:pt x="1305" y="37"/>
                          </a:lnTo>
                          <a:lnTo>
                            <a:pt x="1305" y="30"/>
                          </a:lnTo>
                          <a:lnTo>
                            <a:pt x="1303" y="24"/>
                          </a:lnTo>
                          <a:lnTo>
                            <a:pt x="1300" y="18"/>
                          </a:lnTo>
                          <a:lnTo>
                            <a:pt x="1296" y="13"/>
                          </a:lnTo>
                          <a:lnTo>
                            <a:pt x="1290" y="9"/>
                          </a:lnTo>
                          <a:lnTo>
                            <a:pt x="1282" y="6"/>
                          </a:lnTo>
                          <a:lnTo>
                            <a:pt x="1273" y="3"/>
                          </a:lnTo>
                          <a:lnTo>
                            <a:pt x="1263" y="1"/>
                          </a:lnTo>
                          <a:lnTo>
                            <a:pt x="1252" y="0"/>
                          </a:lnTo>
                          <a:lnTo>
                            <a:pt x="396" y="0"/>
                          </a:lnTo>
                          <a:lnTo>
                            <a:pt x="396" y="454"/>
                          </a:lnTo>
                          <a:lnTo>
                            <a:pt x="394" y="454"/>
                          </a:lnTo>
                          <a:lnTo>
                            <a:pt x="394" y="856"/>
                          </a:lnTo>
                          <a:lnTo>
                            <a:pt x="394" y="856"/>
                          </a:lnTo>
                          <a:lnTo>
                            <a:pt x="394" y="868"/>
                          </a:lnTo>
                          <a:lnTo>
                            <a:pt x="391" y="880"/>
                          </a:lnTo>
                          <a:lnTo>
                            <a:pt x="388" y="889"/>
                          </a:lnTo>
                          <a:lnTo>
                            <a:pt x="384" y="897"/>
                          </a:lnTo>
                          <a:lnTo>
                            <a:pt x="384" y="897"/>
                          </a:lnTo>
                          <a:lnTo>
                            <a:pt x="378" y="904"/>
                          </a:lnTo>
                          <a:lnTo>
                            <a:pt x="369" y="909"/>
                          </a:lnTo>
                          <a:lnTo>
                            <a:pt x="360" y="909"/>
                          </a:lnTo>
                          <a:lnTo>
                            <a:pt x="350" y="907"/>
                          </a:lnTo>
                          <a:lnTo>
                            <a:pt x="341" y="903"/>
                          </a:lnTo>
                          <a:lnTo>
                            <a:pt x="330" y="894"/>
                          </a:lnTo>
                          <a:lnTo>
                            <a:pt x="321" y="883"/>
                          </a:lnTo>
                          <a:lnTo>
                            <a:pt x="314" y="868"/>
                          </a:lnTo>
                          <a:lnTo>
                            <a:pt x="314" y="868"/>
                          </a:lnTo>
                          <a:lnTo>
                            <a:pt x="306" y="855"/>
                          </a:lnTo>
                          <a:lnTo>
                            <a:pt x="296" y="843"/>
                          </a:lnTo>
                          <a:lnTo>
                            <a:pt x="282" y="828"/>
                          </a:lnTo>
                          <a:lnTo>
                            <a:pt x="273" y="820"/>
                          </a:lnTo>
                          <a:lnTo>
                            <a:pt x="264" y="813"/>
                          </a:lnTo>
                          <a:lnTo>
                            <a:pt x="254" y="807"/>
                          </a:lnTo>
                          <a:lnTo>
                            <a:pt x="242" y="801"/>
                          </a:lnTo>
                          <a:lnTo>
                            <a:pt x="230" y="795"/>
                          </a:lnTo>
                          <a:lnTo>
                            <a:pt x="215" y="790"/>
                          </a:lnTo>
                          <a:lnTo>
                            <a:pt x="200" y="789"/>
                          </a:lnTo>
                          <a:lnTo>
                            <a:pt x="184" y="787"/>
                          </a:lnTo>
                          <a:lnTo>
                            <a:pt x="184" y="787"/>
                          </a:lnTo>
                          <a:lnTo>
                            <a:pt x="166" y="789"/>
                          </a:lnTo>
                          <a:lnTo>
                            <a:pt x="146" y="792"/>
                          </a:lnTo>
                          <a:lnTo>
                            <a:pt x="128" y="798"/>
                          </a:lnTo>
                          <a:lnTo>
                            <a:pt x="112" y="805"/>
                          </a:lnTo>
                          <a:lnTo>
                            <a:pt x="95" y="816"/>
                          </a:lnTo>
                          <a:lnTo>
                            <a:pt x="81" y="826"/>
                          </a:lnTo>
                          <a:lnTo>
                            <a:pt x="67" y="840"/>
                          </a:lnTo>
                          <a:lnTo>
                            <a:pt x="54" y="855"/>
                          </a:lnTo>
                          <a:lnTo>
                            <a:pt x="42" y="871"/>
                          </a:lnTo>
                          <a:lnTo>
                            <a:pt x="31" y="889"/>
                          </a:lnTo>
                          <a:lnTo>
                            <a:pt x="22" y="907"/>
                          </a:lnTo>
                          <a:lnTo>
                            <a:pt x="15" y="928"/>
                          </a:lnTo>
                          <a:lnTo>
                            <a:pt x="7" y="949"/>
                          </a:lnTo>
                          <a:lnTo>
                            <a:pt x="3" y="971"/>
                          </a:lnTo>
                          <a:lnTo>
                            <a:pt x="1" y="994"/>
                          </a:lnTo>
                          <a:lnTo>
                            <a:pt x="0" y="1018"/>
                          </a:lnTo>
                          <a:lnTo>
                            <a:pt x="0" y="1018"/>
                          </a:lnTo>
                          <a:lnTo>
                            <a:pt x="1" y="1040"/>
                          </a:lnTo>
                          <a:lnTo>
                            <a:pt x="3" y="1064"/>
                          </a:lnTo>
                          <a:lnTo>
                            <a:pt x="7" y="1085"/>
                          </a:lnTo>
                          <a:lnTo>
                            <a:pt x="15" y="1106"/>
                          </a:lnTo>
                          <a:lnTo>
                            <a:pt x="22" y="1127"/>
                          </a:lnTo>
                          <a:lnTo>
                            <a:pt x="31" y="1145"/>
                          </a:lnTo>
                          <a:lnTo>
                            <a:pt x="42" y="1163"/>
                          </a:lnTo>
                          <a:lnTo>
                            <a:pt x="54" y="1179"/>
                          </a:lnTo>
                          <a:lnTo>
                            <a:pt x="67" y="1194"/>
                          </a:lnTo>
                          <a:lnTo>
                            <a:pt x="81" y="1208"/>
                          </a:lnTo>
                          <a:lnTo>
                            <a:pt x="95" y="1219"/>
                          </a:lnTo>
                          <a:lnTo>
                            <a:pt x="112" y="1228"/>
                          </a:lnTo>
                          <a:lnTo>
                            <a:pt x="128" y="1236"/>
                          </a:lnTo>
                          <a:lnTo>
                            <a:pt x="146" y="1242"/>
                          </a:lnTo>
                          <a:lnTo>
                            <a:pt x="166" y="1245"/>
                          </a:lnTo>
                          <a:lnTo>
                            <a:pt x="184" y="1246"/>
                          </a:lnTo>
                          <a:lnTo>
                            <a:pt x="184" y="1246"/>
                          </a:lnTo>
                          <a:lnTo>
                            <a:pt x="200" y="1245"/>
                          </a:lnTo>
                          <a:lnTo>
                            <a:pt x="215" y="1243"/>
                          </a:lnTo>
                          <a:lnTo>
                            <a:pt x="230" y="1239"/>
                          </a:lnTo>
                          <a:lnTo>
                            <a:pt x="242" y="1234"/>
                          </a:lnTo>
                          <a:lnTo>
                            <a:pt x="254" y="1228"/>
                          </a:lnTo>
                          <a:lnTo>
                            <a:pt x="264" y="1221"/>
                          </a:lnTo>
                          <a:lnTo>
                            <a:pt x="273" y="1213"/>
                          </a:lnTo>
                          <a:lnTo>
                            <a:pt x="282" y="1206"/>
                          </a:lnTo>
                          <a:lnTo>
                            <a:pt x="296" y="1191"/>
                          </a:lnTo>
                          <a:lnTo>
                            <a:pt x="306" y="1179"/>
                          </a:lnTo>
                          <a:lnTo>
                            <a:pt x="314" y="1166"/>
                          </a:lnTo>
                          <a:lnTo>
                            <a:pt x="314" y="1166"/>
                          </a:lnTo>
                          <a:lnTo>
                            <a:pt x="321" y="1152"/>
                          </a:lnTo>
                          <a:lnTo>
                            <a:pt x="330" y="1140"/>
                          </a:lnTo>
                          <a:lnTo>
                            <a:pt x="341" y="1131"/>
                          </a:lnTo>
                          <a:lnTo>
                            <a:pt x="350" y="1127"/>
                          </a:lnTo>
                          <a:lnTo>
                            <a:pt x="360" y="1125"/>
                          </a:lnTo>
                          <a:lnTo>
                            <a:pt x="369" y="1127"/>
                          </a:lnTo>
                          <a:lnTo>
                            <a:pt x="378" y="1130"/>
                          </a:lnTo>
                          <a:lnTo>
                            <a:pt x="384" y="1137"/>
                          </a:lnTo>
                          <a:lnTo>
                            <a:pt x="384" y="1137"/>
                          </a:lnTo>
                          <a:lnTo>
                            <a:pt x="388" y="1145"/>
                          </a:lnTo>
                          <a:lnTo>
                            <a:pt x="391" y="1154"/>
                          </a:lnTo>
                          <a:lnTo>
                            <a:pt x="394" y="1166"/>
                          </a:lnTo>
                          <a:lnTo>
                            <a:pt x="394" y="1178"/>
                          </a:lnTo>
                          <a:lnTo>
                            <a:pt x="394" y="1429"/>
                          </a:lnTo>
                          <a:lnTo>
                            <a:pt x="396" y="1429"/>
                          </a:lnTo>
                          <a:lnTo>
                            <a:pt x="396" y="1976"/>
                          </a:lnTo>
                          <a:lnTo>
                            <a:pt x="1199" y="1976"/>
                          </a:lnTo>
                          <a:lnTo>
                            <a:pt x="1199" y="1976"/>
                          </a:lnTo>
                          <a:lnTo>
                            <a:pt x="1209" y="1976"/>
                          </a:lnTo>
                          <a:lnTo>
                            <a:pt x="1220" y="1973"/>
                          </a:lnTo>
                          <a:lnTo>
                            <a:pt x="1229" y="1971"/>
                          </a:lnTo>
                          <a:lnTo>
                            <a:pt x="1236" y="1967"/>
                          </a:lnTo>
                          <a:lnTo>
                            <a:pt x="1242" y="1962"/>
                          </a:lnTo>
                          <a:lnTo>
                            <a:pt x="1246" y="1958"/>
                          </a:lnTo>
                          <a:lnTo>
                            <a:pt x="1249" y="1952"/>
                          </a:lnTo>
                          <a:lnTo>
                            <a:pt x="1251" y="1946"/>
                          </a:lnTo>
                          <a:lnTo>
                            <a:pt x="1251" y="1940"/>
                          </a:lnTo>
                          <a:lnTo>
                            <a:pt x="1249" y="1933"/>
                          </a:lnTo>
                          <a:lnTo>
                            <a:pt x="1246" y="1927"/>
                          </a:lnTo>
                          <a:lnTo>
                            <a:pt x="1242" y="1919"/>
                          </a:lnTo>
                          <a:lnTo>
                            <a:pt x="1236" y="1913"/>
                          </a:lnTo>
                          <a:lnTo>
                            <a:pt x="1229" y="1906"/>
                          </a:lnTo>
                          <a:lnTo>
                            <a:pt x="1220" y="1900"/>
                          </a:lnTo>
                          <a:lnTo>
                            <a:pt x="1211" y="1894"/>
                          </a:lnTo>
                          <a:lnTo>
                            <a:pt x="1211" y="1894"/>
                          </a:lnTo>
                          <a:lnTo>
                            <a:pt x="1197" y="1886"/>
                          </a:lnTo>
                          <a:lnTo>
                            <a:pt x="1185" y="1877"/>
                          </a:lnTo>
                          <a:lnTo>
                            <a:pt x="1170" y="1864"/>
                          </a:lnTo>
                          <a:lnTo>
                            <a:pt x="1163" y="1855"/>
                          </a:lnTo>
                          <a:lnTo>
                            <a:pt x="1155" y="1846"/>
                          </a:lnTo>
                          <a:lnTo>
                            <a:pt x="1148" y="1835"/>
                          </a:lnTo>
                          <a:lnTo>
                            <a:pt x="1142" y="1823"/>
                          </a:lnTo>
                          <a:lnTo>
                            <a:pt x="1137" y="1810"/>
                          </a:lnTo>
                          <a:lnTo>
                            <a:pt x="1133" y="1796"/>
                          </a:lnTo>
                          <a:lnTo>
                            <a:pt x="1130" y="1782"/>
                          </a:lnTo>
                          <a:lnTo>
                            <a:pt x="1130" y="1765"/>
                          </a:lnTo>
                          <a:lnTo>
                            <a:pt x="1130" y="1765"/>
                          </a:lnTo>
                          <a:lnTo>
                            <a:pt x="1131" y="1746"/>
                          </a:lnTo>
                          <a:lnTo>
                            <a:pt x="1134" y="1728"/>
                          </a:lnTo>
                          <a:lnTo>
                            <a:pt x="1140" y="1710"/>
                          </a:lnTo>
                          <a:lnTo>
                            <a:pt x="1148" y="1693"/>
                          </a:lnTo>
                          <a:lnTo>
                            <a:pt x="1157" y="1677"/>
                          </a:lnTo>
                          <a:lnTo>
                            <a:pt x="1169" y="1662"/>
                          </a:lnTo>
                          <a:lnTo>
                            <a:pt x="1182" y="1648"/>
                          </a:lnTo>
                          <a:lnTo>
                            <a:pt x="1197" y="1635"/>
                          </a:lnTo>
                          <a:lnTo>
                            <a:pt x="1214" y="1623"/>
                          </a:lnTo>
                          <a:lnTo>
                            <a:pt x="1230" y="1613"/>
                          </a:lnTo>
                          <a:lnTo>
                            <a:pt x="1249" y="1604"/>
                          </a:lnTo>
                          <a:lnTo>
                            <a:pt x="1269" y="1595"/>
                          </a:lnTo>
                          <a:lnTo>
                            <a:pt x="1291" y="1589"/>
                          </a:lnTo>
                          <a:lnTo>
                            <a:pt x="1312" y="1584"/>
                          </a:lnTo>
                          <a:lnTo>
                            <a:pt x="1336" y="1581"/>
                          </a:lnTo>
                          <a:lnTo>
                            <a:pt x="1359" y="1581"/>
                          </a:lnTo>
                          <a:lnTo>
                            <a:pt x="1359" y="1581"/>
                          </a:lnTo>
                          <a:lnTo>
                            <a:pt x="1382" y="1581"/>
                          </a:lnTo>
                          <a:lnTo>
                            <a:pt x="1405" y="1584"/>
                          </a:lnTo>
                          <a:lnTo>
                            <a:pt x="1427" y="1589"/>
                          </a:lnTo>
                          <a:lnTo>
                            <a:pt x="1448" y="1595"/>
                          </a:lnTo>
                          <a:lnTo>
                            <a:pt x="1468" y="1604"/>
                          </a:lnTo>
                          <a:lnTo>
                            <a:pt x="1487" y="1613"/>
                          </a:lnTo>
                          <a:lnTo>
                            <a:pt x="1505" y="1623"/>
                          </a:lnTo>
                          <a:lnTo>
                            <a:pt x="1521" y="1635"/>
                          </a:lnTo>
                          <a:lnTo>
                            <a:pt x="1536" y="1648"/>
                          </a:lnTo>
                          <a:lnTo>
                            <a:pt x="1548" y="1662"/>
                          </a:lnTo>
                          <a:lnTo>
                            <a:pt x="1560" y="1677"/>
                          </a:lnTo>
                          <a:lnTo>
                            <a:pt x="1571" y="1693"/>
                          </a:lnTo>
                          <a:lnTo>
                            <a:pt x="1578" y="1710"/>
                          </a:lnTo>
                          <a:lnTo>
                            <a:pt x="1584" y="1728"/>
                          </a:lnTo>
                          <a:lnTo>
                            <a:pt x="1587" y="1746"/>
                          </a:lnTo>
                          <a:lnTo>
                            <a:pt x="1589" y="1765"/>
                          </a:lnTo>
                          <a:lnTo>
                            <a:pt x="1589" y="1765"/>
                          </a:lnTo>
                          <a:lnTo>
                            <a:pt x="1587" y="1782"/>
                          </a:lnTo>
                          <a:lnTo>
                            <a:pt x="1584" y="1796"/>
                          </a:lnTo>
                          <a:lnTo>
                            <a:pt x="1581" y="1810"/>
                          </a:lnTo>
                          <a:lnTo>
                            <a:pt x="1575" y="1823"/>
                          </a:lnTo>
                          <a:lnTo>
                            <a:pt x="1569" y="1835"/>
                          </a:lnTo>
                          <a:lnTo>
                            <a:pt x="1563" y="1846"/>
                          </a:lnTo>
                          <a:lnTo>
                            <a:pt x="1556" y="1855"/>
                          </a:lnTo>
                          <a:lnTo>
                            <a:pt x="1548" y="1864"/>
                          </a:lnTo>
                          <a:lnTo>
                            <a:pt x="1533" y="1877"/>
                          </a:lnTo>
                          <a:lnTo>
                            <a:pt x="1520" y="1886"/>
                          </a:lnTo>
                          <a:lnTo>
                            <a:pt x="1508" y="1894"/>
                          </a:lnTo>
                          <a:lnTo>
                            <a:pt x="1508" y="1894"/>
                          </a:lnTo>
                          <a:lnTo>
                            <a:pt x="1498" y="1900"/>
                          </a:lnTo>
                          <a:lnTo>
                            <a:pt x="1489" y="1906"/>
                          </a:lnTo>
                          <a:lnTo>
                            <a:pt x="1481" y="1913"/>
                          </a:lnTo>
                          <a:lnTo>
                            <a:pt x="1475" y="1919"/>
                          </a:lnTo>
                          <a:lnTo>
                            <a:pt x="1471" y="1927"/>
                          </a:lnTo>
                          <a:lnTo>
                            <a:pt x="1468" y="1933"/>
                          </a:lnTo>
                          <a:lnTo>
                            <a:pt x="1468" y="1940"/>
                          </a:lnTo>
                          <a:lnTo>
                            <a:pt x="1468" y="1946"/>
                          </a:lnTo>
                          <a:lnTo>
                            <a:pt x="1469" y="1952"/>
                          </a:lnTo>
                          <a:lnTo>
                            <a:pt x="1472" y="1958"/>
                          </a:lnTo>
                          <a:lnTo>
                            <a:pt x="1477" y="1962"/>
                          </a:lnTo>
                          <a:lnTo>
                            <a:pt x="1483" y="1967"/>
                          </a:lnTo>
                          <a:lnTo>
                            <a:pt x="1489" y="1971"/>
                          </a:lnTo>
                          <a:lnTo>
                            <a:pt x="1498" y="1973"/>
                          </a:lnTo>
                          <a:lnTo>
                            <a:pt x="1508" y="1976"/>
                          </a:lnTo>
                          <a:lnTo>
                            <a:pt x="1520" y="1976"/>
                          </a:lnTo>
                          <a:lnTo>
                            <a:pt x="2375" y="1976"/>
                          </a:lnTo>
                          <a:lnTo>
                            <a:pt x="2375" y="1521"/>
                          </a:lnTo>
                          <a:lnTo>
                            <a:pt x="2376" y="1521"/>
                          </a:lnTo>
                          <a:lnTo>
                            <a:pt x="2376" y="1119"/>
                          </a:lnTo>
                          <a:lnTo>
                            <a:pt x="2376" y="1119"/>
                          </a:lnTo>
                          <a:lnTo>
                            <a:pt x="2378" y="1107"/>
                          </a:lnTo>
                          <a:lnTo>
                            <a:pt x="2379" y="1097"/>
                          </a:lnTo>
                          <a:lnTo>
                            <a:pt x="2382" y="1086"/>
                          </a:lnTo>
                          <a:lnTo>
                            <a:pt x="2387" y="1079"/>
                          </a:lnTo>
                          <a:lnTo>
                            <a:pt x="2387" y="1079"/>
                          </a:lnTo>
                          <a:lnTo>
                            <a:pt x="2394" y="1073"/>
                          </a:lnTo>
                          <a:lnTo>
                            <a:pt x="2403" y="1068"/>
                          </a:lnTo>
                          <a:lnTo>
                            <a:pt x="2412" y="1067"/>
                          </a:lnTo>
                          <a:lnTo>
                            <a:pt x="2421" y="1068"/>
                          </a:lnTo>
                          <a:lnTo>
                            <a:pt x="2432" y="1074"/>
                          </a:lnTo>
                          <a:lnTo>
                            <a:pt x="2441" y="1082"/>
                          </a:lnTo>
                          <a:lnTo>
                            <a:pt x="2450" y="1094"/>
                          </a:lnTo>
                          <a:lnTo>
                            <a:pt x="2459" y="1107"/>
                          </a:lnTo>
                          <a:lnTo>
                            <a:pt x="2459" y="1107"/>
                          </a:lnTo>
                          <a:lnTo>
                            <a:pt x="2466" y="1121"/>
                          </a:lnTo>
                          <a:lnTo>
                            <a:pt x="2475" y="1133"/>
                          </a:lnTo>
                          <a:lnTo>
                            <a:pt x="2489" y="1148"/>
                          </a:lnTo>
                          <a:lnTo>
                            <a:pt x="2498" y="1155"/>
                          </a:lnTo>
                          <a:lnTo>
                            <a:pt x="2507" y="1163"/>
                          </a:lnTo>
                          <a:lnTo>
                            <a:pt x="2518" y="1170"/>
                          </a:lnTo>
                          <a:lnTo>
                            <a:pt x="2529" y="1176"/>
                          </a:lnTo>
                          <a:lnTo>
                            <a:pt x="2542" y="1181"/>
                          </a:lnTo>
                          <a:lnTo>
                            <a:pt x="2556" y="1185"/>
                          </a:lnTo>
                          <a:lnTo>
                            <a:pt x="2571" y="1188"/>
                          </a:lnTo>
                          <a:lnTo>
                            <a:pt x="2587" y="1188"/>
                          </a:lnTo>
                          <a:lnTo>
                            <a:pt x="2587" y="1188"/>
                          </a:lnTo>
                          <a:lnTo>
                            <a:pt x="2607" y="1187"/>
                          </a:lnTo>
                          <a:lnTo>
                            <a:pt x="2625" y="1184"/>
                          </a:lnTo>
                          <a:lnTo>
                            <a:pt x="2643" y="1178"/>
                          </a:lnTo>
                          <a:lnTo>
                            <a:pt x="2659" y="1170"/>
                          </a:lnTo>
                          <a:lnTo>
                            <a:pt x="2675" y="1161"/>
                          </a:lnTo>
                          <a:lnTo>
                            <a:pt x="2690" y="1149"/>
                          </a:lnTo>
                          <a:lnTo>
                            <a:pt x="2705" y="1136"/>
                          </a:lnTo>
                          <a:lnTo>
                            <a:pt x="2719" y="1121"/>
                          </a:lnTo>
                          <a:lnTo>
                            <a:pt x="2729" y="1104"/>
                          </a:lnTo>
                          <a:lnTo>
                            <a:pt x="2741" y="1088"/>
                          </a:lnTo>
                          <a:lnTo>
                            <a:pt x="2750" y="1068"/>
                          </a:lnTo>
                          <a:lnTo>
                            <a:pt x="2758" y="1048"/>
                          </a:lnTo>
                          <a:lnTo>
                            <a:pt x="2764" y="1027"/>
                          </a:lnTo>
                          <a:lnTo>
                            <a:pt x="2768" y="1006"/>
                          </a:lnTo>
                          <a:lnTo>
                            <a:pt x="2771" y="982"/>
                          </a:lnTo>
                          <a:lnTo>
                            <a:pt x="2773" y="959"/>
                          </a:lnTo>
                          <a:lnTo>
                            <a:pt x="2773" y="959"/>
                          </a:lnTo>
                          <a:lnTo>
                            <a:pt x="2771" y="935"/>
                          </a:lnTo>
                          <a:lnTo>
                            <a:pt x="2768" y="913"/>
                          </a:lnTo>
                          <a:lnTo>
                            <a:pt x="2764" y="891"/>
                          </a:lnTo>
                          <a:lnTo>
                            <a:pt x="2758" y="870"/>
                          </a:lnTo>
                          <a:lnTo>
                            <a:pt x="2750" y="850"/>
                          </a:lnTo>
                          <a:lnTo>
                            <a:pt x="2741" y="831"/>
                          </a:lnTo>
                          <a:lnTo>
                            <a:pt x="2729" y="813"/>
                          </a:lnTo>
                          <a:lnTo>
                            <a:pt x="2719" y="796"/>
                          </a:lnTo>
                          <a:lnTo>
                            <a:pt x="2705" y="781"/>
                          </a:lnTo>
                          <a:lnTo>
                            <a:pt x="2690" y="768"/>
                          </a:lnTo>
                          <a:lnTo>
                            <a:pt x="2675" y="758"/>
                          </a:lnTo>
                          <a:lnTo>
                            <a:pt x="2659" y="747"/>
                          </a:lnTo>
                          <a:lnTo>
                            <a:pt x="2643" y="740"/>
                          </a:lnTo>
                          <a:lnTo>
                            <a:pt x="2625" y="734"/>
                          </a:lnTo>
                          <a:lnTo>
                            <a:pt x="2607" y="731"/>
                          </a:lnTo>
                          <a:lnTo>
                            <a:pt x="2587" y="729"/>
                          </a:lnTo>
                          <a:lnTo>
                            <a:pt x="2587" y="729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28575">
                      <a:solidFill>
                        <a:sysClr val="window" lastClr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1300" b="1" kern="0" dirty="0">
                        <a:solidFill>
                          <a:prstClr val="white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2" name="TextBox 31">
                    <a:extLst>
                      <a:ext uri="{FF2B5EF4-FFF2-40B4-BE49-F238E27FC236}">
                        <a16:creationId xmlns="" xmlns:a16="http://schemas.microsoft.com/office/drawing/2014/main" id="{4B82AED9-01C7-4C9A-BF87-C7F5F70100B2}"/>
                      </a:ext>
                    </a:extLst>
                  </p:cNvPr>
                  <p:cNvSpPr txBox="1"/>
                  <p:nvPr/>
                </p:nvSpPr>
                <p:spPr>
                  <a:xfrm>
                    <a:off x="11750720" y="1004966"/>
                    <a:ext cx="141563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Financial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="" xmlns:a16="http://schemas.microsoft.com/office/drawing/2014/main" id="{E0809BA9-61DB-4471-B9F0-61CA04BFB26F}"/>
                      </a:ext>
                    </a:extLst>
                  </p:cNvPr>
                  <p:cNvSpPr txBox="1"/>
                  <p:nvPr/>
                </p:nvSpPr>
                <p:spPr>
                  <a:xfrm>
                    <a:off x="9817523" y="685155"/>
                    <a:ext cx="1415634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 smtClean="0">
                        <a:solidFill>
                          <a:prstClr val="black"/>
                        </a:solidFill>
                      </a:rPr>
                      <a:t>Policy</a:t>
                    </a: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/>
                    </a:r>
                    <a:br>
                      <a:rPr lang="en-US" sz="2200" b="1" kern="0" dirty="0">
                        <a:solidFill>
                          <a:prstClr val="black"/>
                        </a:solidFill>
                      </a:rPr>
                    </a:b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and</a:t>
                    </a:r>
                    <a:br>
                      <a:rPr lang="en-US" sz="2200" b="1" kern="0" dirty="0">
                        <a:solidFill>
                          <a:prstClr val="black"/>
                        </a:solidFill>
                      </a:rPr>
                    </a:br>
                    <a:r>
                      <a:rPr lang="en-US" sz="2200" b="1" kern="0" dirty="0" smtClean="0">
                        <a:solidFill>
                          <a:prstClr val="black"/>
                        </a:solidFill>
                      </a:rPr>
                      <a:t>Legal</a:t>
                    </a:r>
                    <a:endParaRPr lang="en-US" sz="2200" b="1" kern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="" xmlns:a16="http://schemas.microsoft.com/office/drawing/2014/main" id="{6AFBA769-ED0A-4AD2-B907-267BA8850EA4}"/>
                      </a:ext>
                    </a:extLst>
                  </p:cNvPr>
                  <p:cNvSpPr txBox="1"/>
                  <p:nvPr/>
                </p:nvSpPr>
                <p:spPr>
                  <a:xfrm>
                    <a:off x="11893385" y="2741664"/>
                    <a:ext cx="141563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Standards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="" xmlns:a16="http://schemas.microsoft.com/office/drawing/2014/main" id="{A021C21D-6656-4A73-BEB1-93A59FFFD28F}"/>
                      </a:ext>
                    </a:extLst>
                  </p:cNvPr>
                  <p:cNvSpPr txBox="1"/>
                  <p:nvPr/>
                </p:nvSpPr>
                <p:spPr>
                  <a:xfrm>
                    <a:off x="9805507" y="2746038"/>
                    <a:ext cx="153665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Innovation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="" xmlns:a16="http://schemas.microsoft.com/office/drawing/2014/main" id="{5427F4B8-759C-4B4B-B512-C87649BE51F1}"/>
                      </a:ext>
                    </a:extLst>
                  </p:cNvPr>
                  <p:cNvSpPr txBox="1"/>
                  <p:nvPr/>
                </p:nvSpPr>
                <p:spPr>
                  <a:xfrm>
                    <a:off x="11404591" y="4078649"/>
                    <a:ext cx="2106019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Communication</a:t>
                    </a:r>
                  </a:p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and</a:t>
                    </a:r>
                  </a:p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Engagement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="" xmlns:a16="http://schemas.microsoft.com/office/drawing/2014/main" id="{56187608-51D6-4BA3-94EF-9E38554E9662}"/>
                      </a:ext>
                    </a:extLst>
                  </p:cNvPr>
                  <p:cNvSpPr txBox="1"/>
                  <p:nvPr/>
                </p:nvSpPr>
                <p:spPr>
                  <a:xfrm>
                    <a:off x="9877141" y="4125740"/>
                    <a:ext cx="1415634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Capacity</a:t>
                    </a:r>
                    <a:br>
                      <a:rPr lang="en-US" sz="2200" b="1" kern="0" dirty="0">
                        <a:solidFill>
                          <a:prstClr val="black"/>
                        </a:solidFill>
                      </a:rPr>
                    </a:b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and Education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="" xmlns:a16="http://schemas.microsoft.com/office/drawing/2014/main" id="{ADDC7005-CCD5-4C89-B097-C0C28CEB9F7D}"/>
                      </a:ext>
                    </a:extLst>
                  </p:cNvPr>
                  <p:cNvSpPr txBox="1"/>
                  <p:nvPr/>
                </p:nvSpPr>
                <p:spPr>
                  <a:xfrm>
                    <a:off x="7843516" y="4419306"/>
                    <a:ext cx="170241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Partnerships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="" xmlns:a16="http://schemas.microsoft.com/office/drawing/2014/main" id="{477B379E-E466-47AB-BF8F-94B9C77F56A6}"/>
                      </a:ext>
                    </a:extLst>
                  </p:cNvPr>
                  <p:cNvSpPr txBox="1"/>
                  <p:nvPr/>
                </p:nvSpPr>
                <p:spPr>
                  <a:xfrm>
                    <a:off x="7803330" y="656033"/>
                    <a:ext cx="1649220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Governance and Institutions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="" xmlns:a16="http://schemas.microsoft.com/office/drawing/2014/main" id="{7742A11B-7715-4ECA-AF46-C674E61E79D9}"/>
                      </a:ext>
                    </a:extLst>
                  </p:cNvPr>
                  <p:cNvSpPr txBox="1"/>
                  <p:nvPr/>
                </p:nvSpPr>
                <p:spPr>
                  <a:xfrm>
                    <a:off x="7893422" y="2730314"/>
                    <a:ext cx="141563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kern="0" dirty="0">
                        <a:solidFill>
                          <a:prstClr val="black"/>
                        </a:solidFill>
                      </a:rPr>
                      <a:t>Data</a:t>
                    </a:r>
                  </a:p>
                </p:txBody>
              </p:sp>
            </p:grpSp>
          </p:grpSp>
        </p:grpSp>
        <p:grpSp>
          <p:nvGrpSpPr>
            <p:cNvPr id="17" name="Group 16"/>
            <p:cNvGrpSpPr/>
            <p:nvPr/>
          </p:nvGrpSpPr>
          <p:grpSpPr>
            <a:xfrm>
              <a:off x="1220836" y="1180818"/>
              <a:ext cx="2668937" cy="3815047"/>
              <a:chOff x="1220836" y="1180818"/>
              <a:chExt cx="2668937" cy="381504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220836" y="1180818"/>
                <a:ext cx="1609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3333CC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Governance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289110" y="2864271"/>
                <a:ext cx="1526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3333CC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Technology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88478" y="4590959"/>
                <a:ext cx="9885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3333CC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People</a:t>
                </a: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2910066" y="1187999"/>
                <a:ext cx="979707" cy="421106"/>
              </a:xfrm>
              <a:prstGeom prst="rightArrow">
                <a:avLst/>
              </a:prstGeom>
              <a:solidFill>
                <a:srgbClr val="3333CC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2892729" y="2856570"/>
                <a:ext cx="979707" cy="421106"/>
              </a:xfrm>
              <a:prstGeom prst="rightArrow">
                <a:avLst/>
              </a:prstGeom>
              <a:solidFill>
                <a:srgbClr val="3333CC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2857735" y="4574759"/>
                <a:ext cx="979707" cy="421106"/>
              </a:xfrm>
              <a:prstGeom prst="rightArrow">
                <a:avLst/>
              </a:prstGeom>
              <a:solidFill>
                <a:srgbClr val="3333CC">
                  <a:alpha val="7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131" y="251538"/>
            <a:ext cx="2624116" cy="5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5127"/>
          <a:stretch/>
        </p:blipFill>
        <p:spPr>
          <a:xfrm>
            <a:off x="20496" y="677831"/>
            <a:ext cx="2924053" cy="5056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4905"/>
          <a:stretch/>
        </p:blipFill>
        <p:spPr>
          <a:xfrm>
            <a:off x="3073341" y="660492"/>
            <a:ext cx="2829776" cy="5119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タイトル 1"/>
          <p:cNvSpPr>
            <a:spLocks/>
          </p:cNvSpPr>
          <p:nvPr/>
        </p:nvSpPr>
        <p:spPr bwMode="auto">
          <a:xfrm>
            <a:off x="0" y="1"/>
            <a:ext cx="12192000" cy="6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Changes and </a:t>
            </a: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Opportunities 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161" y="618014"/>
            <a:ext cx="3370659" cy="5283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546" y="604366"/>
            <a:ext cx="2614883" cy="51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0628" y="827811"/>
            <a:ext cx="118575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We function in times of disruption: rapidly increasing amounts of data, enabling technologies and associated analytics. New roles are emerging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. New data is emerging!</a:t>
            </a:r>
            <a:endParaRPr lang="en-US" sz="23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What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is changing rapidly is the pace at which high fidelity data is being made available… combined with enabling technologies and sophisticated analytics… that are able to collect and manipulate the data. </a:t>
            </a:r>
            <a:r>
              <a:rPr lang="en-US" sz="2300" b="1" dirty="0">
                <a:solidFill>
                  <a:prstClr val="black"/>
                </a:solidFill>
                <a:latin typeface="Trebuchet MS" panose="020B0603020202020204" pitchFamily="34" charset="0"/>
              </a:rPr>
              <a:t>How do we keep </a:t>
            </a:r>
            <a:r>
              <a:rPr lang="en-US" sz="23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up?</a:t>
            </a:r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Change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itself is not the problem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...it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is the pace of change that is so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challenging.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How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is our data responding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to this pace… and the many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multi-dimensional aspects?</a:t>
            </a:r>
            <a:endParaRPr lang="en-US" sz="23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New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technologies that drive the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collection, use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and storage of data are increasing the relevance and quality of geospatial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information.</a:t>
            </a:r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Better and more relevant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geospatial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data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is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providing </a:t>
            </a:r>
            <a:r>
              <a:rPr lang="en-US" sz="2300" dirty="0">
                <a:solidFill>
                  <a:prstClr val="black"/>
                </a:solidFill>
                <a:latin typeface="Trebuchet MS" panose="020B0603020202020204" pitchFamily="34" charset="0"/>
              </a:rPr>
              <a:t>new information and knowledge about a range of </a:t>
            </a:r>
            <a:r>
              <a:rPr lang="en-US" sz="23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sectors, increasing the potential, value and productivity of the data.</a:t>
            </a:r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We need to be leading…not following! How do we do this as a community?</a:t>
            </a:r>
          </a:p>
        </p:txBody>
      </p:sp>
      <p:sp>
        <p:nvSpPr>
          <p:cNvPr id="11" name="タイトル 1"/>
          <p:cNvSpPr>
            <a:spLocks/>
          </p:cNvSpPr>
          <p:nvPr/>
        </p:nvSpPr>
        <p:spPr bwMode="auto">
          <a:xfrm>
            <a:off x="0" y="1"/>
            <a:ext cx="12192000" cy="6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Changes and </a:t>
            </a: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Opportunities 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70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sp>
        <p:nvSpPr>
          <p:cNvPr id="13" name="コンテンツ プレースホルダ 2"/>
          <p:cNvSpPr txBox="1">
            <a:spLocks/>
          </p:cNvSpPr>
          <p:nvPr/>
        </p:nvSpPr>
        <p:spPr bwMode="auto">
          <a:xfrm>
            <a:off x="51385" y="1201243"/>
            <a:ext cx="952814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9pPr>
          </a:lstStyle>
          <a:p>
            <a:pPr marL="0" indent="0" defTabSz="914377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Established in 2011. Reports annually </a:t>
            </a:r>
            <a:r>
              <a:rPr lang="en-US" sz="2200" b="1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 </a:t>
            </a:r>
            <a:r>
              <a:rPr lang="en-US" sz="22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ECOSOC.</a:t>
            </a:r>
          </a:p>
          <a:p>
            <a:pPr marL="0" indent="0" defTabSz="914377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 intergovernmental United Nations </a:t>
            </a:r>
            <a:r>
              <a:rPr lang="en-US" sz="2200" b="1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Committee of Experts to:</a:t>
            </a:r>
          </a:p>
          <a:p>
            <a:pPr defTabSz="914377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Discuss, enhance and coordinate </a:t>
            </a:r>
            <a:r>
              <a:rPr lang="en-US" sz="2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global geospatial </a:t>
            </a: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nformation </a:t>
            </a: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anagement </a:t>
            </a: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activities by involving Member States at the highest level.</a:t>
            </a:r>
          </a:p>
          <a:p>
            <a:pPr defTabSz="914377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</a:t>
            </a:r>
            <a:r>
              <a:rPr lang="en-US" sz="2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ake </a:t>
            </a: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joint decisions and set directions on the use of geospatial information within </a:t>
            </a:r>
            <a:r>
              <a:rPr lang="en-US" sz="2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national, regional </a:t>
            </a: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and global policy frameworks.</a:t>
            </a:r>
          </a:p>
          <a:p>
            <a:pPr defTabSz="914377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Address global issues and contribute collective knowledge as a community with shared interests and concerns.</a:t>
            </a:r>
          </a:p>
          <a:p>
            <a:pPr defTabSz="914377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Develop effective strategies to build geospatial capacity in developing countries.</a:t>
            </a:r>
          </a:p>
          <a:p>
            <a:pPr defTabSz="914377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altLang="ja-JP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2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ake </a:t>
            </a:r>
            <a:r>
              <a:rPr lang="en-US" altLang="ja-JP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accurate, reliable and authoritative geospatial information readily available to support national, regional and global development.</a:t>
            </a:r>
          </a:p>
          <a:p>
            <a:pPr defTabSz="914377">
              <a:lnSpc>
                <a:spcPts val="22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altLang="ja-JP" sz="2000" kern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IMG_9986a (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71" y="603624"/>
            <a:ext cx="2667000" cy="200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://ggim.un.org/images/photos/3rdHLF/MS_DSC_2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49" y="4557087"/>
            <a:ext cx="2685810" cy="15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71" y="-421995"/>
            <a:ext cx="2667000" cy="153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605750" y="2203269"/>
            <a:ext cx="2670022" cy="1402059"/>
          </a:xfrm>
          <a:prstGeom prst="rect">
            <a:avLst/>
          </a:prstGeom>
          <a:blipFill>
            <a:blip r:embed="rId7" cstate="print">
              <a:extLst/>
            </a:blip>
            <a:srcRect/>
            <a:stretch>
              <a:fillRect l="40" t="-4446" r="-196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Picture 4" descr="http://ggim.un.org/images/photos/3rd%20Session/DSC_16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b="6934"/>
          <a:stretch/>
        </p:blipFill>
        <p:spPr bwMode="auto">
          <a:xfrm>
            <a:off x="9605749" y="3587937"/>
            <a:ext cx="2584944" cy="13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Y:\SSB\GGIM\Logo\GGIM Jigsaw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772" r="16424" b="4968"/>
          <a:stretch/>
        </p:blipFill>
        <p:spPr bwMode="auto">
          <a:xfrm>
            <a:off x="7921006" y="27907"/>
            <a:ext cx="1642170" cy="16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/>
          <p:cNvSpPr>
            <a:spLocks/>
          </p:cNvSpPr>
          <p:nvPr/>
        </p:nvSpPr>
        <p:spPr bwMode="auto">
          <a:xfrm>
            <a:off x="-312831" y="92289"/>
            <a:ext cx="909587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3600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UN-GGIM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i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Positioning geospatial information to address global challenges</a:t>
            </a:r>
            <a:endParaRPr lang="en-US" altLang="ja-JP" sz="1800" b="1" i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95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103032" y="1367500"/>
            <a:ext cx="11956769" cy="41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+mn-lt"/>
              </a:defRPr>
            </a:lvl9pPr>
          </a:lstStyle>
          <a:p>
            <a:pPr defTabSz="914377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 use of official (authoritative and reliable) geospatial information in the international context is very important to EuroGeographics, as it is to society.</a:t>
            </a:r>
          </a:p>
          <a:p>
            <a:pPr defTabSz="914377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 rich, detailed and authoritative nature of the data content is as important internationally and regionally as it is nationally.</a:t>
            </a:r>
          </a:p>
          <a:p>
            <a:pPr defTabSz="914377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However, the provision of national geospatial data, within the international context and the changing global landscape, creates some challenges.</a:t>
            </a:r>
          </a:p>
          <a:p>
            <a:pPr defTabSz="914377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What are the perspectives on these global developments and importance of authoritative data from the global UN perspective?</a:t>
            </a:r>
          </a:p>
          <a:p>
            <a:pPr defTabSz="914377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How can </a:t>
            </a:r>
            <a:r>
              <a:rPr lang="en-US" sz="2400" dirty="0" err="1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EuroGeographics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contribute towards encouraging and enabling the use of national geospatial data to meet international, UN and other needs?</a:t>
            </a:r>
            <a:endParaRPr lang="en-US" sz="24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/>
          <p:cNvSpPr>
            <a:spLocks/>
          </p:cNvSpPr>
          <p:nvPr/>
        </p:nvSpPr>
        <p:spPr bwMode="auto">
          <a:xfrm>
            <a:off x="0" y="185642"/>
            <a:ext cx="12192000" cy="12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Changes and Opportunities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 International Response - Global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1026" name="Picture 2" descr="Image result for SDG 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" y="618014"/>
            <a:ext cx="2633540" cy="51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1"/>
          <p:cNvSpPr>
            <a:spLocks/>
          </p:cNvSpPr>
          <p:nvPr/>
        </p:nvSpPr>
        <p:spPr bwMode="auto">
          <a:xfrm>
            <a:off x="0" y="1"/>
            <a:ext cx="12192000" cy="6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Changes and </a:t>
            </a: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Opportunities 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5330" y="810032"/>
            <a:ext cx="7580870" cy="51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400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“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It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is abundantly clear that </a:t>
            </a:r>
            <a:r>
              <a:rPr lang="en-US" sz="2400" i="1" u="sng" dirty="0">
                <a:solidFill>
                  <a:prstClr val="black"/>
                </a:solidFill>
                <a:latin typeface="Calibri"/>
              </a:rPr>
              <a:t>a much deeper, faster and more </a:t>
            </a:r>
            <a:r>
              <a:rPr lang="en-US" sz="2400" i="1" u="sng" dirty="0" smtClean="0">
                <a:solidFill>
                  <a:prstClr val="black"/>
                </a:solidFill>
                <a:latin typeface="Calibri"/>
              </a:rPr>
              <a:t>ambitious response </a:t>
            </a:r>
            <a:r>
              <a:rPr lang="en-US" sz="2400" i="1" u="sng" dirty="0">
                <a:solidFill>
                  <a:prstClr val="black"/>
                </a:solidFill>
                <a:latin typeface="Calibri"/>
              </a:rPr>
              <a:t>is needed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to unleash the social and economic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transformation needed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to achieve our 2030 goals. From our advances, we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know what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works. This report therefore highlights areas that can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drive progress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across all 17 SDGs: financing; resilience; sustainable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and inclusive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economies; more effective institutions; local action; </a:t>
            </a:r>
            <a:r>
              <a:rPr lang="en-US" sz="2400" i="1" u="sng" dirty="0" smtClean="0">
                <a:solidFill>
                  <a:prstClr val="black"/>
                </a:solidFill>
                <a:latin typeface="Calibri"/>
              </a:rPr>
              <a:t>better use </a:t>
            </a:r>
            <a:r>
              <a:rPr lang="en-US" sz="2400" i="1" u="sng" dirty="0">
                <a:solidFill>
                  <a:prstClr val="black"/>
                </a:solidFill>
                <a:latin typeface="Calibri"/>
              </a:rPr>
              <a:t>of data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; and </a:t>
            </a:r>
            <a:r>
              <a:rPr lang="en-US" sz="2400" i="1" u="sng" dirty="0">
                <a:solidFill>
                  <a:prstClr val="black"/>
                </a:solidFill>
                <a:latin typeface="Calibri"/>
              </a:rPr>
              <a:t>harnessing science, technology and innovation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with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a greater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focus on </a:t>
            </a:r>
            <a:r>
              <a:rPr lang="en-US" sz="2400" i="1" u="sng" dirty="0">
                <a:solidFill>
                  <a:prstClr val="black"/>
                </a:solidFill>
                <a:latin typeface="Calibri"/>
              </a:rPr>
              <a:t>digital transformation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. In everything we do, we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must diligently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ensure that policy choices leave no one behind, and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that national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efforts are supported by effective international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cooperation, grounded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in a commitment to diplomacy and crisis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prevention”</a:t>
            </a:r>
            <a:endParaRPr lang="en-US" altLang="en-US" sz="2400" i="1" dirty="0" smtClean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solidFill>
                <a:srgbClr val="0000F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rgbClr val="0000FF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タイトル 1"/>
          <p:cNvSpPr>
            <a:spLocks/>
          </p:cNvSpPr>
          <p:nvPr/>
        </p:nvSpPr>
        <p:spPr bwMode="auto">
          <a:xfrm>
            <a:off x="0" y="-59059"/>
            <a:ext cx="12192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 Sustainable Development Goals Report </a:t>
            </a: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2019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8385" y="544463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Trebuchet MS" panose="020B0603020202020204" pitchFamily="34" charset="0"/>
              </a:rPr>
              <a:t>António </a:t>
            </a:r>
            <a:r>
              <a:rPr lang="en-GB" sz="1600" dirty="0" err="1">
                <a:solidFill>
                  <a:prstClr val="black"/>
                </a:solidFill>
                <a:latin typeface="Trebuchet MS" panose="020B0603020202020204" pitchFamily="34" charset="0"/>
              </a:rPr>
              <a:t>Guterres</a:t>
            </a:r>
            <a:endParaRPr lang="en-GB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defTabSz="914377"/>
            <a:r>
              <a:rPr lang="en-GB" sz="1600" dirty="0">
                <a:solidFill>
                  <a:prstClr val="black"/>
                </a:solidFill>
                <a:latin typeface="Trebuchet MS" panose="020B0603020202020204" pitchFamily="34" charset="0"/>
              </a:rPr>
              <a:t>Secretary-General, United Nations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642379"/>
            <a:ext cx="4445291" cy="54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2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1026" name="Picture 2" descr="Image result for SDG 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" y="618014"/>
            <a:ext cx="2633540" cy="51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5127"/>
          <a:stretch/>
        </p:blipFill>
        <p:spPr>
          <a:xfrm>
            <a:off x="2681831" y="677831"/>
            <a:ext cx="2924053" cy="5056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タイトル 1"/>
          <p:cNvSpPr>
            <a:spLocks/>
          </p:cNvSpPr>
          <p:nvPr/>
        </p:nvSpPr>
        <p:spPr bwMode="auto">
          <a:xfrm>
            <a:off x="0" y="1"/>
            <a:ext cx="12192000" cy="6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Changes and </a:t>
            </a: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Opportunities 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197" t="17643" r="30810" b="1093"/>
          <a:stretch/>
        </p:blipFill>
        <p:spPr>
          <a:xfrm>
            <a:off x="6234310" y="51534"/>
            <a:ext cx="5535731" cy="5576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8" y="3419477"/>
            <a:ext cx="19043" cy="19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6409" t="18039" r="30915" b="695"/>
          <a:stretch/>
        </p:blipFill>
        <p:spPr>
          <a:xfrm>
            <a:off x="422391" y="51534"/>
            <a:ext cx="5494926" cy="55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1026" name="Picture 2" descr="Image result for SDG 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" y="618014"/>
            <a:ext cx="2633540" cy="51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5127"/>
          <a:stretch/>
        </p:blipFill>
        <p:spPr>
          <a:xfrm>
            <a:off x="2681831" y="677831"/>
            <a:ext cx="2924053" cy="5056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4905"/>
          <a:stretch/>
        </p:blipFill>
        <p:spPr>
          <a:xfrm>
            <a:off x="5734676" y="660492"/>
            <a:ext cx="2829776" cy="5119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タイトル 1"/>
          <p:cNvSpPr>
            <a:spLocks/>
          </p:cNvSpPr>
          <p:nvPr/>
        </p:nvSpPr>
        <p:spPr bwMode="auto">
          <a:xfrm>
            <a:off x="0" y="1"/>
            <a:ext cx="12192000" cy="64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Challenges</a:t>
            </a:r>
            <a:r>
              <a:rPr lang="en-US" altLang="ja-JP" b="1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Changes and </a:t>
            </a:r>
            <a:r>
              <a:rPr lang="en-US" altLang="ja-JP" b="1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Opportunities </a:t>
            </a:r>
            <a:endParaRPr lang="en-US" altLang="ja-JP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875"/>
            <a:ext cx="12192000" cy="6842125"/>
            <a:chOff x="0" y="15875"/>
            <a:chExt cx="12192000" cy="684212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5875"/>
              <a:ext cx="12192000" cy="6842125"/>
              <a:chOff x="0" y="15875"/>
              <a:chExt cx="12192000" cy="6842125"/>
            </a:xfrm>
          </p:grpSpPr>
          <p:pic>
            <p:nvPicPr>
              <p:cNvPr id="122882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875"/>
                <a:ext cx="9485194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Y:\SSB\GGIM\Logo\Presentation\UNGGIM_Secretariat_Footer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562"/>
              <a:stretch/>
            </p:blipFill>
            <p:spPr bwMode="auto">
              <a:xfrm>
                <a:off x="8311487" y="15875"/>
                <a:ext cx="3880513" cy="684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7884909" y="6135690"/>
              <a:ext cx="41232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100" i="1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Positioning geospatial information to address global challenges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282" t="18831" r="10001" b="1092"/>
          <a:stretch/>
        </p:blipFill>
        <p:spPr>
          <a:xfrm>
            <a:off x="489397" y="15875"/>
            <a:ext cx="11181005" cy="56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Esri_Corporate_Template-Dark">
  <a:themeElements>
    <a:clrScheme name="Esri Branding Colors 2013_Blue Background 1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ri Presentation DESIGN Template 2016_avenir_mac_v15" id="{6CCA9FE8-281E-D34B-92C0-6428B98075F4}" vid="{03115A0A-CA45-814F-B921-7FC8F5EC6D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776</Words>
  <Application>Microsoft Office PowerPoint</Application>
  <PresentationFormat>Widescreen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Lucida Grande</vt:lpstr>
      <vt:lpstr>Tahoma</vt:lpstr>
      <vt:lpstr>Trebuchet MS</vt:lpstr>
      <vt:lpstr>Verdana</vt:lpstr>
      <vt:lpstr>2_Office Theme</vt:lpstr>
      <vt:lpstr>6_Esri_Corporate_Template-Dark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487</cp:revision>
  <dcterms:created xsi:type="dcterms:W3CDTF">2018-05-21T14:22:20Z</dcterms:created>
  <dcterms:modified xsi:type="dcterms:W3CDTF">2019-10-07T10:52:59Z</dcterms:modified>
</cp:coreProperties>
</file>